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5"/>
  </p:notesMasterIdLst>
  <p:sldIdLst>
    <p:sldId id="257" r:id="rId2"/>
    <p:sldId id="258" r:id="rId3"/>
    <p:sldId id="267" r:id="rId4"/>
    <p:sldId id="274" r:id="rId5"/>
    <p:sldId id="275" r:id="rId6"/>
    <p:sldId id="268" r:id="rId7"/>
    <p:sldId id="281" r:id="rId8"/>
    <p:sldId id="282" r:id="rId9"/>
    <p:sldId id="283" r:id="rId10"/>
    <p:sldId id="284" r:id="rId11"/>
    <p:sldId id="285" r:id="rId12"/>
    <p:sldId id="286" r:id="rId13"/>
    <p:sldId id="331" r:id="rId14"/>
    <p:sldId id="332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269" r:id="rId23"/>
    <p:sldId id="290" r:id="rId24"/>
    <p:sldId id="291" r:id="rId25"/>
    <p:sldId id="292" r:id="rId26"/>
    <p:sldId id="271" r:id="rId27"/>
    <p:sldId id="321" r:id="rId28"/>
    <p:sldId id="322" r:id="rId29"/>
    <p:sldId id="272" r:id="rId30"/>
    <p:sldId id="324" r:id="rId31"/>
    <p:sldId id="325" r:id="rId32"/>
    <p:sldId id="328" r:id="rId33"/>
    <p:sldId id="329" r:id="rId34"/>
  </p:sldIdLst>
  <p:sldSz cx="9144000" cy="6858000" type="screen4x3"/>
  <p:notesSz cx="6858000" cy="9144000"/>
  <p:custShowLst>
    <p:custShow name="數學函數" id="0">
      <p:sldLst>
        <p:sld r:id="rId4"/>
        <p:sld r:id="rId5"/>
        <p:sld r:id="rId6"/>
      </p:sldLst>
    </p:custShow>
    <p:custShow name="統計函數" id="1">
      <p:sldLst>
        <p:sld r:id="rId7"/>
        <p:sld r:id="rId8"/>
        <p:sld r:id="rId9"/>
        <p:sld r:id="rId10"/>
        <p:sld r:id="rId11"/>
        <p:sld r:id="rId12"/>
        <p:sld r:id="rId13"/>
      </p:sldLst>
    </p:custShow>
    <p:custShow name="日期函數" id="2">
      <p:sldLst>
        <p:sld r:id="rId23"/>
        <p:sld r:id="rId24"/>
        <p:sld r:id="rId25"/>
        <p:sld r:id="rId26"/>
      </p:sldLst>
    </p:custShow>
    <p:custShow name="邏輯函數" id="3">
      <p:sldLst>
        <p:sld r:id="rId27"/>
        <p:sld r:id="rId28"/>
        <p:sld r:id="rId29"/>
      </p:sldLst>
    </p:custShow>
    <p:custShow name="陣列函數" id="4">
      <p:sldLst>
        <p:sld r:id="rId30"/>
        <p:sld r:id="rId31"/>
        <p:sld r:id="rId32"/>
        <p:sld r:id="rId33"/>
        <p:sld r:id="rId34"/>
      </p:sldLst>
    </p:custShow>
    <p:custShow name="參照函數" id="5">
      <p:sldLst>
        <p:sld r:id="rId14"/>
        <p:sld r:id="rId15"/>
        <p:sld r:id="rId16"/>
        <p:sld r:id="rId17"/>
        <p:sld r:id="rId18"/>
        <p:sld r:id="rId19"/>
        <p:sld r:id="rId20"/>
        <p:sld r:id="rId21"/>
        <p:sld r:id="rId22"/>
      </p:sldLst>
    </p:custShow>
  </p:custShow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技術分析" id="{2A43AF23-70A0-41B1-BE24-C5E286662E1A}">
          <p14:sldIdLst>
            <p14:sldId id="257"/>
            <p14:sldId id="258"/>
          </p14:sldIdLst>
        </p14:section>
        <p14:section name="數學函數" id="{5C804032-8CB8-4BB8-9331-2644A1A909DF}">
          <p14:sldIdLst>
            <p14:sldId id="267"/>
            <p14:sldId id="274"/>
            <p14:sldId id="275"/>
          </p14:sldIdLst>
        </p14:section>
        <p14:section name="統計函數" id="{2A459FC7-9205-4573-91B0-DF9E949FF065}">
          <p14:sldIdLst>
            <p14:sldId id="268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查閱與參照函數" id="{EB1BEDC5-EA0F-442F-8E7A-49F0FC143F4C}">
          <p14:sldIdLst>
            <p14:sldId id="331"/>
            <p14:sldId id="332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日期函數" id="{69102537-DD36-412F-9CBC-3077776C2C8F}">
          <p14:sldIdLst>
            <p14:sldId id="269"/>
            <p14:sldId id="290"/>
            <p14:sldId id="291"/>
            <p14:sldId id="292"/>
          </p14:sldIdLst>
        </p14:section>
        <p14:section name="邏輯函數" id="{26DB6692-C527-400A-AF20-01D9E4B9EC2A}">
          <p14:sldIdLst>
            <p14:sldId id="271"/>
            <p14:sldId id="321"/>
            <p14:sldId id="322"/>
          </p14:sldIdLst>
        </p14:section>
        <p14:section name="陣列函數" id="{CABEC695-D90B-4C4F-84FD-4F321CF36134}">
          <p14:sldIdLst>
            <p14:sldId id="272"/>
            <p14:sldId id="324"/>
            <p14:sldId id="325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4242"/>
    <a:srgbClr val="E49C9C"/>
    <a:srgbClr val="990000"/>
    <a:srgbClr val="800000"/>
    <a:srgbClr val="CC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6235C-4FDD-4A8E-85B0-BD3C8219A29A}" type="doc">
      <dgm:prSet loTypeId="urn:microsoft.com/office/officeart/2005/8/layout/hProcess9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F2AEEBAF-1169-465E-A85A-856AAB50A66F}">
      <dgm:prSet custT="1"/>
      <dgm:spPr/>
      <dgm:t>
        <a:bodyPr/>
        <a:lstStyle/>
        <a:p>
          <a:pPr algn="ctr"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統計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函數</a:t>
          </a:r>
          <a:endParaRPr lang="zh-TW" sz="18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8CAE56F8-A778-462F-A678-977BF79D6B41}" type="parTrans" cxnId="{29FA857A-3236-4FFF-B64C-978FEEB902E6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1F6916CB-8A65-489E-9D54-0488C1F9908C}" type="sibTrans" cxnId="{29FA857A-3236-4FFF-B64C-978FEEB902E6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95326EEF-9C6C-4E47-A8A8-7E36DA449173}">
      <dgm:prSet custT="1"/>
      <dgm:spPr/>
      <dgm:t>
        <a:bodyPr/>
        <a:lstStyle/>
        <a:p>
          <a:pPr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數學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函數</a:t>
          </a:r>
          <a:endParaRPr lang="zh-TW" sz="18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70146A34-0B10-4CA8-9453-FC1C661F4F6D}" type="parTrans" cxnId="{39DF5C70-D03E-4CE3-ADF0-19A62000018C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E32DCBAC-5621-4D8C-9DED-D8C93ADD11DD}" type="sibTrans" cxnId="{39DF5C70-D03E-4CE3-ADF0-19A62000018C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04D7AFD6-AA72-4FF8-A268-4EFC3AEDFBD1}">
      <dgm:prSet custT="1"/>
      <dgm:spPr/>
      <dgm:t>
        <a:bodyPr/>
        <a:lstStyle/>
        <a:p>
          <a:pPr algn="ctr"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日期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函數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8B487C78-6D04-4C24-9A96-8CD6BC59C01B}" type="parTrans" cxnId="{DB3641CB-412F-4DD5-9E19-EEA46DFD5ADC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C8CB04F9-159D-41E7-B0CC-3D7B5C7CE880}" type="sibTrans" cxnId="{DB3641CB-412F-4DD5-9E19-EEA46DFD5ADC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9D18479B-280C-4A7A-82C9-76DF0C4BB379}">
      <dgm:prSet custT="1"/>
      <dgm:spPr/>
      <dgm:t>
        <a:bodyPr/>
        <a:lstStyle/>
        <a:p>
          <a:pPr algn="ctr"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邏輯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函數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049BA8C3-6471-4C1E-829E-CA948C7A9ADC}" type="parTrans" cxnId="{7A739D89-9EBF-4411-A38B-F60AA667CCE6}">
      <dgm:prSet/>
      <dgm:spPr/>
      <dgm:t>
        <a:bodyPr/>
        <a:lstStyle/>
        <a:p>
          <a:endParaRPr lang="zh-TW" altLang="en-US"/>
        </a:p>
      </dgm:t>
    </dgm:pt>
    <dgm:pt modelId="{7DECB08E-095C-4DE1-8831-563D3E23C044}" type="sibTrans" cxnId="{7A739D89-9EBF-4411-A38B-F60AA667CCE6}">
      <dgm:prSet/>
      <dgm:spPr/>
      <dgm:t>
        <a:bodyPr/>
        <a:lstStyle/>
        <a:p>
          <a:endParaRPr lang="zh-TW" altLang="en-US"/>
        </a:p>
      </dgm:t>
    </dgm:pt>
    <dgm:pt modelId="{65196F4C-1331-4121-9DA3-94D20961D3B1}">
      <dgm:prSet custT="1"/>
      <dgm:spPr/>
      <dgm:t>
        <a:bodyPr/>
        <a:lstStyle/>
        <a:p>
          <a:pPr algn="ctr"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>查閱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>參照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>函數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423B31FE-2E89-4414-9CD5-6BD8568489D5}" type="parTrans" cxnId="{C0C01FBD-1E29-4A5F-9BC6-D962D83093A5}">
      <dgm:prSet/>
      <dgm:spPr/>
      <dgm:t>
        <a:bodyPr/>
        <a:lstStyle/>
        <a:p>
          <a:endParaRPr lang="zh-TW" altLang="en-US"/>
        </a:p>
      </dgm:t>
    </dgm:pt>
    <dgm:pt modelId="{D8714C64-EB85-4358-BADF-E6C38BBF84F9}" type="sibTrans" cxnId="{C0C01FBD-1E29-4A5F-9BC6-D962D83093A5}">
      <dgm:prSet/>
      <dgm:spPr/>
      <dgm:t>
        <a:bodyPr/>
        <a:lstStyle/>
        <a:p>
          <a:endParaRPr lang="zh-TW" altLang="en-US"/>
        </a:p>
      </dgm:t>
    </dgm:pt>
    <dgm:pt modelId="{979041A2-43DC-4570-ADF3-D26C638659D9}">
      <dgm:prSet custT="1"/>
      <dgm:spPr/>
      <dgm:t>
        <a:bodyPr/>
        <a:lstStyle/>
        <a:p>
          <a:pPr algn="ctr"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>陣列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>函數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0D032D2C-7078-471A-B6E3-FB023736BD50}" type="parTrans" cxnId="{5954AC77-EE56-4AE3-94A5-45B71DCA9103}">
      <dgm:prSet/>
      <dgm:spPr/>
      <dgm:t>
        <a:bodyPr/>
        <a:lstStyle/>
        <a:p>
          <a:endParaRPr lang="zh-TW" altLang="en-US"/>
        </a:p>
      </dgm:t>
    </dgm:pt>
    <dgm:pt modelId="{A779614C-597C-40DA-A9EF-9586AA795207}" type="sibTrans" cxnId="{5954AC77-EE56-4AE3-94A5-45B71DCA9103}">
      <dgm:prSet/>
      <dgm:spPr/>
      <dgm:t>
        <a:bodyPr/>
        <a:lstStyle/>
        <a:p>
          <a:endParaRPr lang="zh-TW" altLang="en-US"/>
        </a:p>
      </dgm:t>
    </dgm:pt>
    <dgm:pt modelId="{CB4CDAA0-1192-45C0-AD80-700CA5339C7B}" type="pres">
      <dgm:prSet presAssocID="{1B36235C-4FDD-4A8E-85B0-BD3C8219A29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B56C8A6-8946-474C-9316-E601DA44F1B8}" type="pres">
      <dgm:prSet presAssocID="{1B36235C-4FDD-4A8E-85B0-BD3C8219A29A}" presName="arrow" presStyleLbl="bgShp" presStyleIdx="0" presStyleCnt="1"/>
      <dgm:spPr/>
    </dgm:pt>
    <dgm:pt modelId="{49C4A309-B01E-40E8-9F3B-7A866ECA3CB5}" type="pres">
      <dgm:prSet presAssocID="{1B36235C-4FDD-4A8E-85B0-BD3C8219A29A}" presName="linearProcess" presStyleCnt="0"/>
      <dgm:spPr/>
    </dgm:pt>
    <dgm:pt modelId="{A74B4AB8-D129-4391-B36A-F2FD12AC1DAB}" type="pres">
      <dgm:prSet presAssocID="{95326EEF-9C6C-4E47-A8A8-7E36DA449173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6494B4-A634-440C-8099-A36A4790865D}" type="pres">
      <dgm:prSet presAssocID="{E32DCBAC-5621-4D8C-9DED-D8C93ADD11DD}" presName="sibTrans" presStyleCnt="0"/>
      <dgm:spPr/>
    </dgm:pt>
    <dgm:pt modelId="{C682E4BE-AE7F-423C-BE93-E7D1F80CC399}" type="pres">
      <dgm:prSet presAssocID="{F2AEEBAF-1169-465E-A85A-856AAB50A66F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3793E7-BB2D-4BD1-805E-5A9A8DA8E8CB}" type="pres">
      <dgm:prSet presAssocID="{1F6916CB-8A65-489E-9D54-0488C1F9908C}" presName="sibTrans" presStyleCnt="0"/>
      <dgm:spPr/>
    </dgm:pt>
    <dgm:pt modelId="{52F63373-78DE-4221-8619-8F81717C1EB0}" type="pres">
      <dgm:prSet presAssocID="{65196F4C-1331-4121-9DA3-94D20961D3B1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78AF0D8-F208-4CC2-9DBD-7FBE8300810A}" type="pres">
      <dgm:prSet presAssocID="{D8714C64-EB85-4358-BADF-E6C38BBF84F9}" presName="sibTrans" presStyleCnt="0"/>
      <dgm:spPr/>
    </dgm:pt>
    <dgm:pt modelId="{00B6FACF-9FD4-416D-95D2-4549C5060750}" type="pres">
      <dgm:prSet presAssocID="{04D7AFD6-AA72-4FF8-A268-4EFC3AEDFBD1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FD806B-1C41-4E10-95C7-A612AAA2D2AE}" type="pres">
      <dgm:prSet presAssocID="{C8CB04F9-159D-41E7-B0CC-3D7B5C7CE880}" presName="sibTrans" presStyleCnt="0"/>
      <dgm:spPr/>
    </dgm:pt>
    <dgm:pt modelId="{309A6BE6-773C-43EE-8EA6-108F818A12F1}" type="pres">
      <dgm:prSet presAssocID="{9D18479B-280C-4A7A-82C9-76DF0C4BB379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2855082-775F-4420-95EC-EDDE912341E8}" type="pres">
      <dgm:prSet presAssocID="{7DECB08E-095C-4DE1-8831-563D3E23C044}" presName="sibTrans" presStyleCnt="0"/>
      <dgm:spPr/>
    </dgm:pt>
    <dgm:pt modelId="{45E2B010-C46A-4D3D-9452-9B8E7E44551F}" type="pres">
      <dgm:prSet presAssocID="{979041A2-43DC-4570-ADF3-D26C638659D9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954AC77-EE56-4AE3-94A5-45B71DCA9103}" srcId="{1B36235C-4FDD-4A8E-85B0-BD3C8219A29A}" destId="{979041A2-43DC-4570-ADF3-D26C638659D9}" srcOrd="5" destOrd="0" parTransId="{0D032D2C-7078-471A-B6E3-FB023736BD50}" sibTransId="{A779614C-597C-40DA-A9EF-9586AA795207}"/>
    <dgm:cxn modelId="{7C940294-9B2D-46AB-88FC-2BEADA1E730C}" type="presOf" srcId="{65196F4C-1331-4121-9DA3-94D20961D3B1}" destId="{52F63373-78DE-4221-8619-8F81717C1EB0}" srcOrd="0" destOrd="0" presId="urn:microsoft.com/office/officeart/2005/8/layout/hProcess9"/>
    <dgm:cxn modelId="{C0C01FBD-1E29-4A5F-9BC6-D962D83093A5}" srcId="{1B36235C-4FDD-4A8E-85B0-BD3C8219A29A}" destId="{65196F4C-1331-4121-9DA3-94D20961D3B1}" srcOrd="2" destOrd="0" parTransId="{423B31FE-2E89-4414-9CD5-6BD8568489D5}" sibTransId="{D8714C64-EB85-4358-BADF-E6C38BBF84F9}"/>
    <dgm:cxn modelId="{C88AA9E9-6C85-41F9-9D35-1CC114EBE1EA}" type="presOf" srcId="{1B36235C-4FDD-4A8E-85B0-BD3C8219A29A}" destId="{CB4CDAA0-1192-45C0-AD80-700CA5339C7B}" srcOrd="0" destOrd="0" presId="urn:microsoft.com/office/officeart/2005/8/layout/hProcess9"/>
    <dgm:cxn modelId="{526F4794-3F05-4965-B8DC-D8CD478C08A6}" type="presOf" srcId="{9D18479B-280C-4A7A-82C9-76DF0C4BB379}" destId="{309A6BE6-773C-43EE-8EA6-108F818A12F1}" srcOrd="0" destOrd="0" presId="urn:microsoft.com/office/officeart/2005/8/layout/hProcess9"/>
    <dgm:cxn modelId="{29FA857A-3236-4FFF-B64C-978FEEB902E6}" srcId="{1B36235C-4FDD-4A8E-85B0-BD3C8219A29A}" destId="{F2AEEBAF-1169-465E-A85A-856AAB50A66F}" srcOrd="1" destOrd="0" parTransId="{8CAE56F8-A778-462F-A678-977BF79D6B41}" sibTransId="{1F6916CB-8A65-489E-9D54-0488C1F9908C}"/>
    <dgm:cxn modelId="{525B0D76-0244-4231-BB0A-5D3FDDD1A2B2}" type="presOf" srcId="{04D7AFD6-AA72-4FF8-A268-4EFC3AEDFBD1}" destId="{00B6FACF-9FD4-416D-95D2-4549C5060750}" srcOrd="0" destOrd="0" presId="urn:microsoft.com/office/officeart/2005/8/layout/hProcess9"/>
    <dgm:cxn modelId="{91A8A99C-C013-486A-B53A-8DF485B2B409}" type="presOf" srcId="{979041A2-43DC-4570-ADF3-D26C638659D9}" destId="{45E2B010-C46A-4D3D-9452-9B8E7E44551F}" srcOrd="0" destOrd="0" presId="urn:microsoft.com/office/officeart/2005/8/layout/hProcess9"/>
    <dgm:cxn modelId="{39DF5C70-D03E-4CE3-ADF0-19A62000018C}" srcId="{1B36235C-4FDD-4A8E-85B0-BD3C8219A29A}" destId="{95326EEF-9C6C-4E47-A8A8-7E36DA449173}" srcOrd="0" destOrd="0" parTransId="{70146A34-0B10-4CA8-9453-FC1C661F4F6D}" sibTransId="{E32DCBAC-5621-4D8C-9DED-D8C93ADD11DD}"/>
    <dgm:cxn modelId="{8E303580-A036-4709-876D-7416312CA677}" type="presOf" srcId="{95326EEF-9C6C-4E47-A8A8-7E36DA449173}" destId="{A74B4AB8-D129-4391-B36A-F2FD12AC1DAB}" srcOrd="0" destOrd="0" presId="urn:microsoft.com/office/officeart/2005/8/layout/hProcess9"/>
    <dgm:cxn modelId="{7A739D89-9EBF-4411-A38B-F60AA667CCE6}" srcId="{1B36235C-4FDD-4A8E-85B0-BD3C8219A29A}" destId="{9D18479B-280C-4A7A-82C9-76DF0C4BB379}" srcOrd="4" destOrd="0" parTransId="{049BA8C3-6471-4C1E-829E-CA948C7A9ADC}" sibTransId="{7DECB08E-095C-4DE1-8831-563D3E23C044}"/>
    <dgm:cxn modelId="{A5A6570C-07DF-4BB7-AD47-3EEC77E585C0}" type="presOf" srcId="{F2AEEBAF-1169-465E-A85A-856AAB50A66F}" destId="{C682E4BE-AE7F-423C-BE93-E7D1F80CC399}" srcOrd="0" destOrd="0" presId="urn:microsoft.com/office/officeart/2005/8/layout/hProcess9"/>
    <dgm:cxn modelId="{DB3641CB-412F-4DD5-9E19-EEA46DFD5ADC}" srcId="{1B36235C-4FDD-4A8E-85B0-BD3C8219A29A}" destId="{04D7AFD6-AA72-4FF8-A268-4EFC3AEDFBD1}" srcOrd="3" destOrd="0" parTransId="{8B487C78-6D04-4C24-9A96-8CD6BC59C01B}" sibTransId="{C8CB04F9-159D-41E7-B0CC-3D7B5C7CE880}"/>
    <dgm:cxn modelId="{C59FA91A-E25C-47E1-9DA0-59F47EA92030}" type="presParOf" srcId="{CB4CDAA0-1192-45C0-AD80-700CA5339C7B}" destId="{6B56C8A6-8946-474C-9316-E601DA44F1B8}" srcOrd="0" destOrd="0" presId="urn:microsoft.com/office/officeart/2005/8/layout/hProcess9"/>
    <dgm:cxn modelId="{291B3D3B-F66A-40ED-A191-2A7D724CC8A8}" type="presParOf" srcId="{CB4CDAA0-1192-45C0-AD80-700CA5339C7B}" destId="{49C4A309-B01E-40E8-9F3B-7A866ECA3CB5}" srcOrd="1" destOrd="0" presId="urn:microsoft.com/office/officeart/2005/8/layout/hProcess9"/>
    <dgm:cxn modelId="{795C2BFE-409D-4DCA-B310-2F92865B7694}" type="presParOf" srcId="{49C4A309-B01E-40E8-9F3B-7A866ECA3CB5}" destId="{A74B4AB8-D129-4391-B36A-F2FD12AC1DAB}" srcOrd="0" destOrd="0" presId="urn:microsoft.com/office/officeart/2005/8/layout/hProcess9"/>
    <dgm:cxn modelId="{FDC227C3-9C01-42E8-B881-CE1825FA2150}" type="presParOf" srcId="{49C4A309-B01E-40E8-9F3B-7A866ECA3CB5}" destId="{BB6494B4-A634-440C-8099-A36A4790865D}" srcOrd="1" destOrd="0" presId="urn:microsoft.com/office/officeart/2005/8/layout/hProcess9"/>
    <dgm:cxn modelId="{1DF38D10-5A59-4FDB-9D99-3A9AB726819A}" type="presParOf" srcId="{49C4A309-B01E-40E8-9F3B-7A866ECA3CB5}" destId="{C682E4BE-AE7F-423C-BE93-E7D1F80CC399}" srcOrd="2" destOrd="0" presId="urn:microsoft.com/office/officeart/2005/8/layout/hProcess9"/>
    <dgm:cxn modelId="{E56CD5FB-A2C6-44B3-8337-9AA88AB09BFD}" type="presParOf" srcId="{49C4A309-B01E-40E8-9F3B-7A866ECA3CB5}" destId="{633793E7-BB2D-4BD1-805E-5A9A8DA8E8CB}" srcOrd="3" destOrd="0" presId="urn:microsoft.com/office/officeart/2005/8/layout/hProcess9"/>
    <dgm:cxn modelId="{20DDD639-500C-4FEF-9A9F-361E5B4338EE}" type="presParOf" srcId="{49C4A309-B01E-40E8-9F3B-7A866ECA3CB5}" destId="{52F63373-78DE-4221-8619-8F81717C1EB0}" srcOrd="4" destOrd="0" presId="urn:microsoft.com/office/officeart/2005/8/layout/hProcess9"/>
    <dgm:cxn modelId="{F0883355-7EF3-4B44-AD09-C072EBDF85FD}" type="presParOf" srcId="{49C4A309-B01E-40E8-9F3B-7A866ECA3CB5}" destId="{F78AF0D8-F208-4CC2-9DBD-7FBE8300810A}" srcOrd="5" destOrd="0" presId="urn:microsoft.com/office/officeart/2005/8/layout/hProcess9"/>
    <dgm:cxn modelId="{CFFDFFF6-1533-4D60-B295-D06F85E2C65B}" type="presParOf" srcId="{49C4A309-B01E-40E8-9F3B-7A866ECA3CB5}" destId="{00B6FACF-9FD4-416D-95D2-4549C5060750}" srcOrd="6" destOrd="0" presId="urn:microsoft.com/office/officeart/2005/8/layout/hProcess9"/>
    <dgm:cxn modelId="{1229B7F3-7255-4A2C-B254-7CD22FA93947}" type="presParOf" srcId="{49C4A309-B01E-40E8-9F3B-7A866ECA3CB5}" destId="{16FD806B-1C41-4E10-95C7-A612AAA2D2AE}" srcOrd="7" destOrd="0" presId="urn:microsoft.com/office/officeart/2005/8/layout/hProcess9"/>
    <dgm:cxn modelId="{7EB98ABF-03D8-46DF-8193-8DAD4B76A3DC}" type="presParOf" srcId="{49C4A309-B01E-40E8-9F3B-7A866ECA3CB5}" destId="{309A6BE6-773C-43EE-8EA6-108F818A12F1}" srcOrd="8" destOrd="0" presId="urn:microsoft.com/office/officeart/2005/8/layout/hProcess9"/>
    <dgm:cxn modelId="{043C59D4-47AB-4045-B81B-D07C5E791520}" type="presParOf" srcId="{49C4A309-B01E-40E8-9F3B-7A866ECA3CB5}" destId="{02855082-775F-4420-95EC-EDDE912341E8}" srcOrd="9" destOrd="0" presId="urn:microsoft.com/office/officeart/2005/8/layout/hProcess9"/>
    <dgm:cxn modelId="{3B705804-6B49-48E3-BE51-B962EE98CA72}" type="presParOf" srcId="{49C4A309-B01E-40E8-9F3B-7A866ECA3CB5}" destId="{45E2B010-C46A-4D3D-9452-9B8E7E44551F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1274D7-B18E-454D-BCDE-4A9FF59F800C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C90D7D24-7382-4082-BAC2-E2B921301299}">
      <dgm:prSet/>
      <dgm:spPr/>
      <dgm:t>
        <a:bodyPr/>
        <a:lstStyle/>
        <a:p>
          <a:pPr rtl="0"/>
          <a:r>
            <a:rPr lang="en-US" smtClean="0"/>
            <a:t>SUMIF</a:t>
          </a:r>
          <a:r>
            <a:rPr lang="zh-TW" smtClean="0"/>
            <a:t>函數</a:t>
          </a:r>
          <a:endParaRPr lang="zh-TW" dirty="0"/>
        </a:p>
      </dgm:t>
    </dgm:pt>
    <dgm:pt modelId="{CEA0E017-EC97-496C-B270-4949E843AE1A}" type="parTrans" cxnId="{AE806A19-041A-4926-98F2-25C05EF7F7C6}">
      <dgm:prSet/>
      <dgm:spPr/>
      <dgm:t>
        <a:bodyPr/>
        <a:lstStyle/>
        <a:p>
          <a:endParaRPr lang="zh-TW" altLang="en-US"/>
        </a:p>
      </dgm:t>
    </dgm:pt>
    <dgm:pt modelId="{59CD9993-5F0E-4316-8E7C-FBBA4C148E29}" type="sibTrans" cxnId="{AE806A19-041A-4926-98F2-25C05EF7F7C6}">
      <dgm:prSet/>
      <dgm:spPr/>
      <dgm:t>
        <a:bodyPr/>
        <a:lstStyle/>
        <a:p>
          <a:endParaRPr lang="zh-TW" altLang="en-US"/>
        </a:p>
      </dgm:t>
    </dgm:pt>
    <dgm:pt modelId="{542E815F-8EBF-4067-A3E9-4B0AFE04B99D}">
      <dgm:prSet/>
      <dgm:spPr/>
      <dgm:t>
        <a:bodyPr/>
        <a:lstStyle/>
        <a:p>
          <a:r>
            <a:rPr lang="en-US" smtClean="0"/>
            <a:t>SUMIFS</a:t>
          </a:r>
          <a:r>
            <a:rPr lang="zh-TW" smtClean="0"/>
            <a:t>函數</a:t>
          </a:r>
          <a:endParaRPr lang="zh-TW"/>
        </a:p>
      </dgm:t>
    </dgm:pt>
    <dgm:pt modelId="{9475CEC6-A147-43D7-8F5B-D86836DE2F52}" type="parTrans" cxnId="{4F064291-90A2-4DDF-8505-23205C8D5431}">
      <dgm:prSet/>
      <dgm:spPr/>
      <dgm:t>
        <a:bodyPr/>
        <a:lstStyle/>
        <a:p>
          <a:endParaRPr lang="zh-TW" altLang="en-US"/>
        </a:p>
      </dgm:t>
    </dgm:pt>
    <dgm:pt modelId="{08F33B25-F2B7-483F-887A-C75C6B9C75A6}" type="sibTrans" cxnId="{4F064291-90A2-4DDF-8505-23205C8D5431}">
      <dgm:prSet/>
      <dgm:spPr/>
      <dgm:t>
        <a:bodyPr/>
        <a:lstStyle/>
        <a:p>
          <a:endParaRPr lang="zh-TW" altLang="en-US"/>
        </a:p>
      </dgm:t>
    </dgm:pt>
    <dgm:pt modelId="{C7613B23-8243-437C-ADE3-5AD4E2B8DD2F}" type="pres">
      <dgm:prSet presAssocID="{D51274D7-B18E-454D-BCDE-4A9FF59F800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C013B01A-323E-4AD4-ABED-9E453CC4EA64}" type="pres">
      <dgm:prSet presAssocID="{D51274D7-B18E-454D-BCDE-4A9FF59F800C}" presName="Name1" presStyleCnt="0"/>
      <dgm:spPr/>
    </dgm:pt>
    <dgm:pt modelId="{F7B21520-20D1-4586-988D-5A690E66321A}" type="pres">
      <dgm:prSet presAssocID="{D51274D7-B18E-454D-BCDE-4A9FF59F800C}" presName="cycle" presStyleCnt="0"/>
      <dgm:spPr/>
    </dgm:pt>
    <dgm:pt modelId="{47A84441-6410-48FB-A089-584C3525985B}" type="pres">
      <dgm:prSet presAssocID="{D51274D7-B18E-454D-BCDE-4A9FF59F800C}" presName="srcNode" presStyleLbl="node1" presStyleIdx="0" presStyleCnt="2"/>
      <dgm:spPr/>
    </dgm:pt>
    <dgm:pt modelId="{06C350F1-1951-4760-A858-77063F229DA0}" type="pres">
      <dgm:prSet presAssocID="{D51274D7-B18E-454D-BCDE-4A9FF59F800C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0AC459F7-8098-4F84-B699-3991594CCC84}" type="pres">
      <dgm:prSet presAssocID="{D51274D7-B18E-454D-BCDE-4A9FF59F800C}" presName="extraNode" presStyleLbl="node1" presStyleIdx="0" presStyleCnt="2"/>
      <dgm:spPr/>
    </dgm:pt>
    <dgm:pt modelId="{CD6E7C8C-5083-471D-94A0-E4CA7A1D9442}" type="pres">
      <dgm:prSet presAssocID="{D51274D7-B18E-454D-BCDE-4A9FF59F800C}" presName="dstNode" presStyleLbl="node1" presStyleIdx="0" presStyleCnt="2"/>
      <dgm:spPr/>
    </dgm:pt>
    <dgm:pt modelId="{A913D3DC-9139-4274-BC45-1F85925F81A0}" type="pres">
      <dgm:prSet presAssocID="{C90D7D24-7382-4082-BAC2-E2B921301299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3ED445-ADF2-4119-9980-A4BDF0A04EB5}" type="pres">
      <dgm:prSet presAssocID="{C90D7D24-7382-4082-BAC2-E2B921301299}" presName="accent_1" presStyleCnt="0"/>
      <dgm:spPr/>
    </dgm:pt>
    <dgm:pt modelId="{BC60E59C-976E-4499-AC29-4DEE30E1DB51}" type="pres">
      <dgm:prSet presAssocID="{C90D7D24-7382-4082-BAC2-E2B921301299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629FCE96-03AA-4556-9D2A-9115364CFFBA}" type="pres">
      <dgm:prSet presAssocID="{542E815F-8EBF-4067-A3E9-4B0AFE04B99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770D48-2280-4B8D-BC51-EE3E30B521B8}" type="pres">
      <dgm:prSet presAssocID="{542E815F-8EBF-4067-A3E9-4B0AFE04B99D}" presName="accent_2" presStyleCnt="0"/>
      <dgm:spPr/>
    </dgm:pt>
    <dgm:pt modelId="{39199D55-FF9B-44C8-916C-8ED3E3C80AFF}" type="pres">
      <dgm:prSet presAssocID="{542E815F-8EBF-4067-A3E9-4B0AFE04B99D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4F064291-90A2-4DDF-8505-23205C8D5431}" srcId="{D51274D7-B18E-454D-BCDE-4A9FF59F800C}" destId="{542E815F-8EBF-4067-A3E9-4B0AFE04B99D}" srcOrd="1" destOrd="0" parTransId="{9475CEC6-A147-43D7-8F5B-D86836DE2F52}" sibTransId="{08F33B25-F2B7-483F-887A-C75C6B9C75A6}"/>
    <dgm:cxn modelId="{AE806A19-041A-4926-98F2-25C05EF7F7C6}" srcId="{D51274D7-B18E-454D-BCDE-4A9FF59F800C}" destId="{C90D7D24-7382-4082-BAC2-E2B921301299}" srcOrd="0" destOrd="0" parTransId="{CEA0E017-EC97-496C-B270-4949E843AE1A}" sibTransId="{59CD9993-5F0E-4316-8E7C-FBBA4C148E29}"/>
    <dgm:cxn modelId="{950A17B5-60D2-41CA-8EF5-2A5EA02A463A}" type="presOf" srcId="{542E815F-8EBF-4067-A3E9-4B0AFE04B99D}" destId="{629FCE96-03AA-4556-9D2A-9115364CFFBA}" srcOrd="0" destOrd="0" presId="urn:microsoft.com/office/officeart/2008/layout/VerticalCurvedList"/>
    <dgm:cxn modelId="{C9F67547-E124-4085-9F72-646FC6FE2AF1}" type="presOf" srcId="{59CD9993-5F0E-4316-8E7C-FBBA4C148E29}" destId="{06C350F1-1951-4760-A858-77063F229DA0}" srcOrd="0" destOrd="0" presId="urn:microsoft.com/office/officeart/2008/layout/VerticalCurvedList"/>
    <dgm:cxn modelId="{A8DC3683-2F4B-4679-A83D-E14FC6985E0E}" type="presOf" srcId="{C90D7D24-7382-4082-BAC2-E2B921301299}" destId="{A913D3DC-9139-4274-BC45-1F85925F81A0}" srcOrd="0" destOrd="0" presId="urn:microsoft.com/office/officeart/2008/layout/VerticalCurvedList"/>
    <dgm:cxn modelId="{F0DFBD73-40EF-4777-A9D4-3B14BC09CB0A}" type="presOf" srcId="{D51274D7-B18E-454D-BCDE-4A9FF59F800C}" destId="{C7613B23-8243-437C-ADE3-5AD4E2B8DD2F}" srcOrd="0" destOrd="0" presId="urn:microsoft.com/office/officeart/2008/layout/VerticalCurvedList"/>
    <dgm:cxn modelId="{6A7D118F-EBB7-418D-8CC9-FCCB30CB3AA5}" type="presParOf" srcId="{C7613B23-8243-437C-ADE3-5AD4E2B8DD2F}" destId="{C013B01A-323E-4AD4-ABED-9E453CC4EA64}" srcOrd="0" destOrd="0" presId="urn:microsoft.com/office/officeart/2008/layout/VerticalCurvedList"/>
    <dgm:cxn modelId="{194DB9FC-9B30-4701-B636-7ACEDEA67546}" type="presParOf" srcId="{C013B01A-323E-4AD4-ABED-9E453CC4EA64}" destId="{F7B21520-20D1-4586-988D-5A690E66321A}" srcOrd="0" destOrd="0" presId="urn:microsoft.com/office/officeart/2008/layout/VerticalCurvedList"/>
    <dgm:cxn modelId="{4B3CB52A-50CD-4D15-B2C7-6EC84DE07652}" type="presParOf" srcId="{F7B21520-20D1-4586-988D-5A690E66321A}" destId="{47A84441-6410-48FB-A089-584C3525985B}" srcOrd="0" destOrd="0" presId="urn:microsoft.com/office/officeart/2008/layout/VerticalCurvedList"/>
    <dgm:cxn modelId="{E6BD1E36-15BB-49B9-BF88-E4C0660E2EF7}" type="presParOf" srcId="{F7B21520-20D1-4586-988D-5A690E66321A}" destId="{06C350F1-1951-4760-A858-77063F229DA0}" srcOrd="1" destOrd="0" presId="urn:microsoft.com/office/officeart/2008/layout/VerticalCurvedList"/>
    <dgm:cxn modelId="{23E887A1-5D03-4D3A-A757-B925711D1458}" type="presParOf" srcId="{F7B21520-20D1-4586-988D-5A690E66321A}" destId="{0AC459F7-8098-4F84-B699-3991594CCC84}" srcOrd="2" destOrd="0" presId="urn:microsoft.com/office/officeart/2008/layout/VerticalCurvedList"/>
    <dgm:cxn modelId="{1FAEF11F-9439-4A6A-AF21-30F6B3C57D07}" type="presParOf" srcId="{F7B21520-20D1-4586-988D-5A690E66321A}" destId="{CD6E7C8C-5083-471D-94A0-E4CA7A1D9442}" srcOrd="3" destOrd="0" presId="urn:microsoft.com/office/officeart/2008/layout/VerticalCurvedList"/>
    <dgm:cxn modelId="{860F67DB-A3CB-44ED-8FAD-31A021EEA0E0}" type="presParOf" srcId="{C013B01A-323E-4AD4-ABED-9E453CC4EA64}" destId="{A913D3DC-9139-4274-BC45-1F85925F81A0}" srcOrd="1" destOrd="0" presId="urn:microsoft.com/office/officeart/2008/layout/VerticalCurvedList"/>
    <dgm:cxn modelId="{271D2097-4FD0-4F8E-9C7F-02F20AA61F06}" type="presParOf" srcId="{C013B01A-323E-4AD4-ABED-9E453CC4EA64}" destId="{913ED445-ADF2-4119-9980-A4BDF0A04EB5}" srcOrd="2" destOrd="0" presId="urn:microsoft.com/office/officeart/2008/layout/VerticalCurvedList"/>
    <dgm:cxn modelId="{07458801-CF68-428C-AF71-3FE1FCD6ECD4}" type="presParOf" srcId="{913ED445-ADF2-4119-9980-A4BDF0A04EB5}" destId="{BC60E59C-976E-4499-AC29-4DEE30E1DB51}" srcOrd="0" destOrd="0" presId="urn:microsoft.com/office/officeart/2008/layout/VerticalCurvedList"/>
    <dgm:cxn modelId="{F4694B4F-AE4C-48D6-9D47-468B2A84983F}" type="presParOf" srcId="{C013B01A-323E-4AD4-ABED-9E453CC4EA64}" destId="{629FCE96-03AA-4556-9D2A-9115364CFFBA}" srcOrd="3" destOrd="0" presId="urn:microsoft.com/office/officeart/2008/layout/VerticalCurvedList"/>
    <dgm:cxn modelId="{015A5BB7-FAFD-4565-8F71-8F1AB0F20808}" type="presParOf" srcId="{C013B01A-323E-4AD4-ABED-9E453CC4EA64}" destId="{49770D48-2280-4B8D-BC51-EE3E30B521B8}" srcOrd="4" destOrd="0" presId="urn:microsoft.com/office/officeart/2008/layout/VerticalCurvedList"/>
    <dgm:cxn modelId="{B29B0F34-6093-4E0B-A7B4-3BBF103C52FB}" type="presParOf" srcId="{49770D48-2280-4B8D-BC51-EE3E30B521B8}" destId="{39199D55-FF9B-44C8-916C-8ED3E3C80A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EFD2E7-ADFC-4B20-8E55-1BA4E3752829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3E3C632D-14A9-49F2-B6AD-7D7F3F552D0C}">
      <dgm:prSet/>
      <dgm:spPr/>
      <dgm:t>
        <a:bodyPr/>
        <a:lstStyle/>
        <a:p>
          <a:pPr rtl="0"/>
          <a:r>
            <a:rPr lang="en-US" dirty="0" smtClean="0"/>
            <a:t>AVERAGEIF</a:t>
          </a:r>
          <a:r>
            <a:rPr lang="zh-TW" altLang="en-US" dirty="0" smtClean="0"/>
            <a:t>、</a:t>
          </a:r>
          <a:r>
            <a:rPr lang="en-US" dirty="0" smtClean="0"/>
            <a:t>AVERAGEIFS</a:t>
          </a:r>
          <a:r>
            <a:rPr lang="zh-TW" dirty="0" smtClean="0"/>
            <a:t>函數</a:t>
          </a:r>
          <a:endParaRPr lang="zh-TW" dirty="0"/>
        </a:p>
      </dgm:t>
    </dgm:pt>
    <dgm:pt modelId="{841E81B2-E13A-47A4-B8DB-E6AEB7FD9DB6}" type="parTrans" cxnId="{C3B3728E-F097-4497-8AE1-95DE0F6A3766}">
      <dgm:prSet/>
      <dgm:spPr/>
      <dgm:t>
        <a:bodyPr/>
        <a:lstStyle/>
        <a:p>
          <a:endParaRPr lang="zh-TW" altLang="en-US"/>
        </a:p>
      </dgm:t>
    </dgm:pt>
    <dgm:pt modelId="{4B766223-980E-46CC-AC21-868A4065EFEF}" type="sibTrans" cxnId="{C3B3728E-F097-4497-8AE1-95DE0F6A3766}">
      <dgm:prSet/>
      <dgm:spPr/>
      <dgm:t>
        <a:bodyPr/>
        <a:lstStyle/>
        <a:p>
          <a:endParaRPr lang="zh-TW" altLang="en-US"/>
        </a:p>
      </dgm:t>
    </dgm:pt>
    <dgm:pt modelId="{755A2F2B-5780-4747-9A93-CFEB2C3E0569}">
      <dgm:prSet/>
      <dgm:spPr/>
      <dgm:t>
        <a:bodyPr/>
        <a:lstStyle/>
        <a:p>
          <a:r>
            <a:rPr lang="en-US" dirty="0" smtClean="0"/>
            <a:t>COUNT</a:t>
          </a:r>
          <a:r>
            <a:rPr lang="zh-TW" altLang="en-US" dirty="0" smtClean="0"/>
            <a:t>、</a:t>
          </a:r>
          <a:r>
            <a:rPr lang="en-US" dirty="0" smtClean="0"/>
            <a:t>COUNTA</a:t>
          </a:r>
          <a:r>
            <a:rPr lang="zh-TW" dirty="0" smtClean="0"/>
            <a:t>函數</a:t>
          </a:r>
          <a:endParaRPr lang="zh-TW" dirty="0"/>
        </a:p>
      </dgm:t>
    </dgm:pt>
    <dgm:pt modelId="{2C40EAEE-D4F8-4500-9A47-63421DB1A021}" type="parTrans" cxnId="{B6CF9C5F-3C15-41A6-88E3-4A7DB77FD9F8}">
      <dgm:prSet/>
      <dgm:spPr/>
      <dgm:t>
        <a:bodyPr/>
        <a:lstStyle/>
        <a:p>
          <a:endParaRPr lang="zh-TW" altLang="en-US"/>
        </a:p>
      </dgm:t>
    </dgm:pt>
    <dgm:pt modelId="{40FB969C-B8FA-4E79-9D78-54F37F3A7CD3}" type="sibTrans" cxnId="{B6CF9C5F-3C15-41A6-88E3-4A7DB77FD9F8}">
      <dgm:prSet/>
      <dgm:spPr/>
      <dgm:t>
        <a:bodyPr/>
        <a:lstStyle/>
        <a:p>
          <a:endParaRPr lang="zh-TW" altLang="en-US"/>
        </a:p>
      </dgm:t>
    </dgm:pt>
    <dgm:pt modelId="{9E2AA418-7C0C-4B26-A03A-4256307CA11C}">
      <dgm:prSet/>
      <dgm:spPr/>
      <dgm:t>
        <a:bodyPr/>
        <a:lstStyle/>
        <a:p>
          <a:r>
            <a:rPr lang="en-US" dirty="0" smtClean="0"/>
            <a:t>COUNTIF</a:t>
          </a:r>
          <a:r>
            <a:rPr lang="zh-TW" altLang="en-US" dirty="0" smtClean="0"/>
            <a:t>、</a:t>
          </a:r>
          <a:r>
            <a:rPr lang="en-US" dirty="0" smtClean="0"/>
            <a:t>COUNTIFS</a:t>
          </a:r>
          <a:r>
            <a:rPr lang="zh-TW" dirty="0" smtClean="0"/>
            <a:t>函數</a:t>
          </a:r>
          <a:endParaRPr lang="zh-TW" dirty="0"/>
        </a:p>
      </dgm:t>
    </dgm:pt>
    <dgm:pt modelId="{24B6AA0E-6FC7-4A49-A188-099A0B179AF9}" type="parTrans" cxnId="{58842CC1-52DE-4E9C-8A05-3E2D5E1DC41B}">
      <dgm:prSet/>
      <dgm:spPr/>
      <dgm:t>
        <a:bodyPr/>
        <a:lstStyle/>
        <a:p>
          <a:endParaRPr lang="zh-TW" altLang="en-US"/>
        </a:p>
      </dgm:t>
    </dgm:pt>
    <dgm:pt modelId="{151408BC-0DF3-453F-A3CE-BDAAED02A94C}" type="sibTrans" cxnId="{58842CC1-52DE-4E9C-8A05-3E2D5E1DC41B}">
      <dgm:prSet/>
      <dgm:spPr/>
      <dgm:t>
        <a:bodyPr/>
        <a:lstStyle/>
        <a:p>
          <a:endParaRPr lang="zh-TW" altLang="en-US"/>
        </a:p>
      </dgm:t>
    </dgm:pt>
    <dgm:pt modelId="{140B65EF-8608-4877-83DA-08E1D3291FD3}" type="pres">
      <dgm:prSet presAssocID="{D0EFD2E7-ADFC-4B20-8E55-1BA4E375282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6F71AEFB-CD14-447E-A975-4C4EB32DBA43}" type="pres">
      <dgm:prSet presAssocID="{D0EFD2E7-ADFC-4B20-8E55-1BA4E3752829}" presName="Name1" presStyleCnt="0"/>
      <dgm:spPr/>
    </dgm:pt>
    <dgm:pt modelId="{42FEB743-FC4A-49F0-B20C-A185FB9D5951}" type="pres">
      <dgm:prSet presAssocID="{D0EFD2E7-ADFC-4B20-8E55-1BA4E3752829}" presName="cycle" presStyleCnt="0"/>
      <dgm:spPr/>
    </dgm:pt>
    <dgm:pt modelId="{09FBE3BB-4085-4F64-B407-FA973E27ECCD}" type="pres">
      <dgm:prSet presAssocID="{D0EFD2E7-ADFC-4B20-8E55-1BA4E3752829}" presName="srcNode" presStyleLbl="node1" presStyleIdx="0" presStyleCnt="3"/>
      <dgm:spPr/>
    </dgm:pt>
    <dgm:pt modelId="{C13742C0-7843-4D5C-AFA4-678BD1292F48}" type="pres">
      <dgm:prSet presAssocID="{D0EFD2E7-ADFC-4B20-8E55-1BA4E3752829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3DE93D58-2DD4-4C4F-95D9-8FB3583453EB}" type="pres">
      <dgm:prSet presAssocID="{D0EFD2E7-ADFC-4B20-8E55-1BA4E3752829}" presName="extraNode" presStyleLbl="node1" presStyleIdx="0" presStyleCnt="3"/>
      <dgm:spPr/>
    </dgm:pt>
    <dgm:pt modelId="{D82066C1-F15A-4B39-ACB1-467CDB8C82E6}" type="pres">
      <dgm:prSet presAssocID="{D0EFD2E7-ADFC-4B20-8E55-1BA4E3752829}" presName="dstNode" presStyleLbl="node1" presStyleIdx="0" presStyleCnt="3"/>
      <dgm:spPr/>
    </dgm:pt>
    <dgm:pt modelId="{E8E2AD46-F301-4C9F-BE81-8CD7EEE206D8}" type="pres">
      <dgm:prSet presAssocID="{3E3C632D-14A9-49F2-B6AD-7D7F3F552D0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02E255D-1F38-4CC8-B22C-342ADE8F4FF6}" type="pres">
      <dgm:prSet presAssocID="{3E3C632D-14A9-49F2-B6AD-7D7F3F552D0C}" presName="accent_1" presStyleCnt="0"/>
      <dgm:spPr/>
    </dgm:pt>
    <dgm:pt modelId="{EE72E1D1-F499-4E3A-B68B-89841A4A19B5}" type="pres">
      <dgm:prSet presAssocID="{3E3C632D-14A9-49F2-B6AD-7D7F3F552D0C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F2C05C18-CF07-4837-A0D0-3B341927E11F}" type="pres">
      <dgm:prSet presAssocID="{755A2F2B-5780-4747-9A93-CFEB2C3E0569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5C8D8E-A0D0-441C-B451-30BDC8FA48D9}" type="pres">
      <dgm:prSet presAssocID="{755A2F2B-5780-4747-9A93-CFEB2C3E0569}" presName="accent_2" presStyleCnt="0"/>
      <dgm:spPr/>
    </dgm:pt>
    <dgm:pt modelId="{D99AD25D-4D26-4CA0-825E-4795FC80EB0C}" type="pres">
      <dgm:prSet presAssocID="{755A2F2B-5780-4747-9A93-CFEB2C3E0569}" presName="accentRepeatNode" presStyleLbl="solidFgAcc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4775A221-F3E8-46F2-9BBB-EBD7E429AECC}" type="pres">
      <dgm:prSet presAssocID="{9E2AA418-7C0C-4B26-A03A-4256307CA11C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18856F-E77D-4DA1-B3CB-8E86E5E5CD36}" type="pres">
      <dgm:prSet presAssocID="{9E2AA418-7C0C-4B26-A03A-4256307CA11C}" presName="accent_3" presStyleCnt="0"/>
      <dgm:spPr/>
    </dgm:pt>
    <dgm:pt modelId="{7E0E4544-0B86-4248-97BD-D20DFE3F1864}" type="pres">
      <dgm:prSet presAssocID="{9E2AA418-7C0C-4B26-A03A-4256307CA11C}" presName="accentRepeatNode" presStyleLbl="solidFgAcc1" presStyleIdx="2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CA82B379-BBCA-4E16-A376-58B9030EBDB7}" type="presOf" srcId="{9E2AA418-7C0C-4B26-A03A-4256307CA11C}" destId="{4775A221-F3E8-46F2-9BBB-EBD7E429AECC}" srcOrd="0" destOrd="0" presId="urn:microsoft.com/office/officeart/2008/layout/VerticalCurvedList"/>
    <dgm:cxn modelId="{A9329728-17CB-4284-A7CA-2AE45FC8DA91}" type="presOf" srcId="{4B766223-980E-46CC-AC21-868A4065EFEF}" destId="{C13742C0-7843-4D5C-AFA4-678BD1292F48}" srcOrd="0" destOrd="0" presId="urn:microsoft.com/office/officeart/2008/layout/VerticalCurvedList"/>
    <dgm:cxn modelId="{AAB9683E-6EF0-4849-81FD-BB091C973339}" type="presOf" srcId="{3E3C632D-14A9-49F2-B6AD-7D7F3F552D0C}" destId="{E8E2AD46-F301-4C9F-BE81-8CD7EEE206D8}" srcOrd="0" destOrd="0" presId="urn:microsoft.com/office/officeart/2008/layout/VerticalCurvedList"/>
    <dgm:cxn modelId="{B6CF9C5F-3C15-41A6-88E3-4A7DB77FD9F8}" srcId="{D0EFD2E7-ADFC-4B20-8E55-1BA4E3752829}" destId="{755A2F2B-5780-4747-9A93-CFEB2C3E0569}" srcOrd="1" destOrd="0" parTransId="{2C40EAEE-D4F8-4500-9A47-63421DB1A021}" sibTransId="{40FB969C-B8FA-4E79-9D78-54F37F3A7CD3}"/>
    <dgm:cxn modelId="{58842CC1-52DE-4E9C-8A05-3E2D5E1DC41B}" srcId="{D0EFD2E7-ADFC-4B20-8E55-1BA4E3752829}" destId="{9E2AA418-7C0C-4B26-A03A-4256307CA11C}" srcOrd="2" destOrd="0" parTransId="{24B6AA0E-6FC7-4A49-A188-099A0B179AF9}" sibTransId="{151408BC-0DF3-453F-A3CE-BDAAED02A94C}"/>
    <dgm:cxn modelId="{C3B3728E-F097-4497-8AE1-95DE0F6A3766}" srcId="{D0EFD2E7-ADFC-4B20-8E55-1BA4E3752829}" destId="{3E3C632D-14A9-49F2-B6AD-7D7F3F552D0C}" srcOrd="0" destOrd="0" parTransId="{841E81B2-E13A-47A4-B8DB-E6AEB7FD9DB6}" sibTransId="{4B766223-980E-46CC-AC21-868A4065EFEF}"/>
    <dgm:cxn modelId="{E4D3886C-615E-40A3-A2A0-41876F4F4CBD}" type="presOf" srcId="{D0EFD2E7-ADFC-4B20-8E55-1BA4E3752829}" destId="{140B65EF-8608-4877-83DA-08E1D3291FD3}" srcOrd="0" destOrd="0" presId="urn:microsoft.com/office/officeart/2008/layout/VerticalCurvedList"/>
    <dgm:cxn modelId="{9C0EE27C-B7F4-4C2E-B2C6-A00D08FC98F6}" type="presOf" srcId="{755A2F2B-5780-4747-9A93-CFEB2C3E0569}" destId="{F2C05C18-CF07-4837-A0D0-3B341927E11F}" srcOrd="0" destOrd="0" presId="urn:microsoft.com/office/officeart/2008/layout/VerticalCurvedList"/>
    <dgm:cxn modelId="{8320AC20-42B7-4C50-9A05-0858BB65FF5A}" type="presParOf" srcId="{140B65EF-8608-4877-83DA-08E1D3291FD3}" destId="{6F71AEFB-CD14-447E-A975-4C4EB32DBA43}" srcOrd="0" destOrd="0" presId="urn:microsoft.com/office/officeart/2008/layout/VerticalCurvedList"/>
    <dgm:cxn modelId="{DEC79338-8F23-47CB-BCD0-39CD9EC2A7C4}" type="presParOf" srcId="{6F71AEFB-CD14-447E-A975-4C4EB32DBA43}" destId="{42FEB743-FC4A-49F0-B20C-A185FB9D5951}" srcOrd="0" destOrd="0" presId="urn:microsoft.com/office/officeart/2008/layout/VerticalCurvedList"/>
    <dgm:cxn modelId="{79599550-74E4-476C-9FB8-505424414FB2}" type="presParOf" srcId="{42FEB743-FC4A-49F0-B20C-A185FB9D5951}" destId="{09FBE3BB-4085-4F64-B407-FA973E27ECCD}" srcOrd="0" destOrd="0" presId="urn:microsoft.com/office/officeart/2008/layout/VerticalCurvedList"/>
    <dgm:cxn modelId="{BD9E54BC-4994-420B-A81E-EC09C7EA957F}" type="presParOf" srcId="{42FEB743-FC4A-49F0-B20C-A185FB9D5951}" destId="{C13742C0-7843-4D5C-AFA4-678BD1292F48}" srcOrd="1" destOrd="0" presId="urn:microsoft.com/office/officeart/2008/layout/VerticalCurvedList"/>
    <dgm:cxn modelId="{4433306C-30EC-4D16-BA4C-818289CFF2F2}" type="presParOf" srcId="{42FEB743-FC4A-49F0-B20C-A185FB9D5951}" destId="{3DE93D58-2DD4-4C4F-95D9-8FB3583453EB}" srcOrd="2" destOrd="0" presId="urn:microsoft.com/office/officeart/2008/layout/VerticalCurvedList"/>
    <dgm:cxn modelId="{76C76E4B-C40C-44B5-8926-4E50E816B8EB}" type="presParOf" srcId="{42FEB743-FC4A-49F0-B20C-A185FB9D5951}" destId="{D82066C1-F15A-4B39-ACB1-467CDB8C82E6}" srcOrd="3" destOrd="0" presId="urn:microsoft.com/office/officeart/2008/layout/VerticalCurvedList"/>
    <dgm:cxn modelId="{56D0A0BC-4DCC-4E96-BF40-8123A4AEE1EE}" type="presParOf" srcId="{6F71AEFB-CD14-447E-A975-4C4EB32DBA43}" destId="{E8E2AD46-F301-4C9F-BE81-8CD7EEE206D8}" srcOrd="1" destOrd="0" presId="urn:microsoft.com/office/officeart/2008/layout/VerticalCurvedList"/>
    <dgm:cxn modelId="{89479331-2777-4F4A-A05F-BCAE68E709CA}" type="presParOf" srcId="{6F71AEFB-CD14-447E-A975-4C4EB32DBA43}" destId="{402E255D-1F38-4CC8-B22C-342ADE8F4FF6}" srcOrd="2" destOrd="0" presId="urn:microsoft.com/office/officeart/2008/layout/VerticalCurvedList"/>
    <dgm:cxn modelId="{B2E956C5-B305-4B08-B12D-397E2193B7C3}" type="presParOf" srcId="{402E255D-1F38-4CC8-B22C-342ADE8F4FF6}" destId="{EE72E1D1-F499-4E3A-B68B-89841A4A19B5}" srcOrd="0" destOrd="0" presId="urn:microsoft.com/office/officeart/2008/layout/VerticalCurvedList"/>
    <dgm:cxn modelId="{E846612A-93D8-49A1-94A3-3ED1839DE24F}" type="presParOf" srcId="{6F71AEFB-CD14-447E-A975-4C4EB32DBA43}" destId="{F2C05C18-CF07-4837-A0D0-3B341927E11F}" srcOrd="3" destOrd="0" presId="urn:microsoft.com/office/officeart/2008/layout/VerticalCurvedList"/>
    <dgm:cxn modelId="{CD773A33-D7F5-435D-9DFC-E2B2D39B5F0E}" type="presParOf" srcId="{6F71AEFB-CD14-447E-A975-4C4EB32DBA43}" destId="{DB5C8D8E-A0D0-441C-B451-30BDC8FA48D9}" srcOrd="4" destOrd="0" presId="urn:microsoft.com/office/officeart/2008/layout/VerticalCurvedList"/>
    <dgm:cxn modelId="{FC6B1D3C-CA70-4188-8B8F-C153D5E01826}" type="presParOf" srcId="{DB5C8D8E-A0D0-441C-B451-30BDC8FA48D9}" destId="{D99AD25D-4D26-4CA0-825E-4795FC80EB0C}" srcOrd="0" destOrd="0" presId="urn:microsoft.com/office/officeart/2008/layout/VerticalCurvedList"/>
    <dgm:cxn modelId="{72024987-EF92-4BBD-A0F1-D3F7B4BDE043}" type="presParOf" srcId="{6F71AEFB-CD14-447E-A975-4C4EB32DBA43}" destId="{4775A221-F3E8-46F2-9BBB-EBD7E429AECC}" srcOrd="5" destOrd="0" presId="urn:microsoft.com/office/officeart/2008/layout/VerticalCurvedList"/>
    <dgm:cxn modelId="{A95D11DF-81CA-4A29-BA09-E1C8DB623DE9}" type="presParOf" srcId="{6F71AEFB-CD14-447E-A975-4C4EB32DBA43}" destId="{FD18856F-E77D-4DA1-B3CB-8E86E5E5CD36}" srcOrd="6" destOrd="0" presId="urn:microsoft.com/office/officeart/2008/layout/VerticalCurvedList"/>
    <dgm:cxn modelId="{5C7FF020-4695-43AF-9BD9-83F4456A2B1B}" type="presParOf" srcId="{FD18856F-E77D-4DA1-B3CB-8E86E5E5CD36}" destId="{7E0E4544-0B86-4248-97BD-D20DFE3F186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3D0FF3-54AB-4599-946A-2FB359AD9125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4D399FCC-869F-43F1-8F4F-6660E0AEE456}">
      <dgm:prSet/>
      <dgm:spPr/>
      <dgm:t>
        <a:bodyPr/>
        <a:lstStyle/>
        <a:p>
          <a:pPr rtl="0"/>
          <a:r>
            <a:rPr lang="en-US" dirty="0" smtClean="0"/>
            <a:t>ROW</a:t>
          </a:r>
          <a:r>
            <a:rPr lang="zh-TW" altLang="en-US" dirty="0" smtClean="0"/>
            <a:t>、</a:t>
          </a:r>
          <a:r>
            <a:rPr lang="en-US" dirty="0" smtClean="0"/>
            <a:t>COLUMN</a:t>
          </a:r>
          <a:r>
            <a:rPr lang="zh-TW" dirty="0" smtClean="0"/>
            <a:t>函數</a:t>
          </a:r>
          <a:endParaRPr lang="zh-TW" dirty="0"/>
        </a:p>
      </dgm:t>
    </dgm:pt>
    <dgm:pt modelId="{E12BA07F-F4BB-4188-998A-A229FEFC496C}" type="parTrans" cxnId="{4AA1A773-02DD-42CF-A180-0D6B05652C72}">
      <dgm:prSet/>
      <dgm:spPr/>
      <dgm:t>
        <a:bodyPr/>
        <a:lstStyle/>
        <a:p>
          <a:endParaRPr lang="zh-TW" altLang="en-US"/>
        </a:p>
      </dgm:t>
    </dgm:pt>
    <dgm:pt modelId="{A43BB1A2-EDBE-42D9-8FF8-FC419C134715}" type="sibTrans" cxnId="{4AA1A773-02DD-42CF-A180-0D6B05652C72}">
      <dgm:prSet/>
      <dgm:spPr/>
      <dgm:t>
        <a:bodyPr/>
        <a:lstStyle/>
        <a:p>
          <a:endParaRPr lang="zh-TW" altLang="en-US"/>
        </a:p>
      </dgm:t>
    </dgm:pt>
    <dgm:pt modelId="{32BCAFEA-DAC0-414D-B1CF-AF821A21D7A4}">
      <dgm:prSet/>
      <dgm:spPr/>
      <dgm:t>
        <a:bodyPr/>
        <a:lstStyle/>
        <a:p>
          <a:r>
            <a:rPr lang="en-US" dirty="0" smtClean="0"/>
            <a:t>VLOOKUP</a:t>
          </a:r>
          <a:r>
            <a:rPr lang="zh-TW" altLang="en-US" dirty="0" smtClean="0"/>
            <a:t>、</a:t>
          </a:r>
          <a:r>
            <a:rPr lang="en-US" dirty="0" smtClean="0"/>
            <a:t>HLOOKUP</a:t>
          </a:r>
          <a:r>
            <a:rPr lang="zh-TW" dirty="0" smtClean="0"/>
            <a:t>函數</a:t>
          </a:r>
          <a:endParaRPr lang="zh-TW" dirty="0"/>
        </a:p>
      </dgm:t>
    </dgm:pt>
    <dgm:pt modelId="{BEB48806-4B25-4DE1-A968-8BB537F2609A}" type="parTrans" cxnId="{5476A7A9-5B5F-4FF0-AE44-C3EF248C2A5D}">
      <dgm:prSet/>
      <dgm:spPr/>
      <dgm:t>
        <a:bodyPr/>
        <a:lstStyle/>
        <a:p>
          <a:endParaRPr lang="zh-TW" altLang="en-US"/>
        </a:p>
      </dgm:t>
    </dgm:pt>
    <dgm:pt modelId="{B6966915-F2CC-4B49-9DCF-92AE538F0D91}" type="sibTrans" cxnId="{5476A7A9-5B5F-4FF0-AE44-C3EF248C2A5D}">
      <dgm:prSet/>
      <dgm:spPr/>
      <dgm:t>
        <a:bodyPr/>
        <a:lstStyle/>
        <a:p>
          <a:endParaRPr lang="zh-TW" altLang="en-US"/>
        </a:p>
      </dgm:t>
    </dgm:pt>
    <dgm:pt modelId="{1DF9855A-2301-4D86-9981-40778DB072A4}">
      <dgm:prSet/>
      <dgm:spPr/>
      <dgm:t>
        <a:bodyPr/>
        <a:lstStyle/>
        <a:p>
          <a:r>
            <a:rPr lang="en-US" smtClean="0"/>
            <a:t>INDEX</a:t>
          </a:r>
          <a:r>
            <a:rPr lang="zh-TW" smtClean="0"/>
            <a:t>函數</a:t>
          </a:r>
          <a:endParaRPr lang="zh-TW"/>
        </a:p>
      </dgm:t>
    </dgm:pt>
    <dgm:pt modelId="{25C08E4A-0808-4497-BBAD-DC689E8BEBEE}" type="parTrans" cxnId="{DB4547F3-0EC4-4AED-9568-4759129F187B}">
      <dgm:prSet/>
      <dgm:spPr/>
      <dgm:t>
        <a:bodyPr/>
        <a:lstStyle/>
        <a:p>
          <a:endParaRPr lang="zh-TW" altLang="en-US"/>
        </a:p>
      </dgm:t>
    </dgm:pt>
    <dgm:pt modelId="{8695F0DF-C098-4EA1-AC8B-FA3FABF9B9B8}" type="sibTrans" cxnId="{DB4547F3-0EC4-4AED-9568-4759129F187B}">
      <dgm:prSet/>
      <dgm:spPr/>
      <dgm:t>
        <a:bodyPr/>
        <a:lstStyle/>
        <a:p>
          <a:endParaRPr lang="zh-TW" altLang="en-US"/>
        </a:p>
      </dgm:t>
    </dgm:pt>
    <dgm:pt modelId="{D5D170F6-367B-4A05-B2CF-C632B056CC02}">
      <dgm:prSet/>
      <dgm:spPr/>
      <dgm:t>
        <a:bodyPr/>
        <a:lstStyle/>
        <a:p>
          <a:r>
            <a:rPr lang="en-US" smtClean="0"/>
            <a:t>INDIRECT</a:t>
          </a:r>
          <a:r>
            <a:rPr lang="zh-TW" smtClean="0"/>
            <a:t>函數</a:t>
          </a:r>
          <a:endParaRPr lang="zh-TW"/>
        </a:p>
      </dgm:t>
    </dgm:pt>
    <dgm:pt modelId="{03FB45F3-0F6B-45EA-BE16-0AF384C07229}" type="parTrans" cxnId="{E28AC27C-0C2D-495A-9D43-5512C7606689}">
      <dgm:prSet/>
      <dgm:spPr/>
      <dgm:t>
        <a:bodyPr/>
        <a:lstStyle/>
        <a:p>
          <a:endParaRPr lang="zh-TW" altLang="en-US"/>
        </a:p>
      </dgm:t>
    </dgm:pt>
    <dgm:pt modelId="{1A5CE1F6-1D78-477A-A665-06E7F24EEC6C}" type="sibTrans" cxnId="{E28AC27C-0C2D-495A-9D43-5512C7606689}">
      <dgm:prSet/>
      <dgm:spPr/>
      <dgm:t>
        <a:bodyPr/>
        <a:lstStyle/>
        <a:p>
          <a:endParaRPr lang="zh-TW" altLang="en-US"/>
        </a:p>
      </dgm:t>
    </dgm:pt>
    <dgm:pt modelId="{A1BE6E36-9DEC-4FA4-8A79-33760577F2B8}">
      <dgm:prSet/>
      <dgm:spPr/>
      <dgm:t>
        <a:bodyPr/>
        <a:lstStyle/>
        <a:p>
          <a:r>
            <a:rPr lang="en-US" smtClean="0"/>
            <a:t>MATCH</a:t>
          </a:r>
          <a:r>
            <a:rPr lang="zh-TW" smtClean="0"/>
            <a:t>函數</a:t>
          </a:r>
          <a:endParaRPr lang="zh-TW"/>
        </a:p>
      </dgm:t>
    </dgm:pt>
    <dgm:pt modelId="{5CB75045-EDC2-4E83-91F8-CB32AB58D23B}" type="parTrans" cxnId="{63D70281-E6AC-463C-9C4F-D02EA19708FD}">
      <dgm:prSet/>
      <dgm:spPr/>
      <dgm:t>
        <a:bodyPr/>
        <a:lstStyle/>
        <a:p>
          <a:endParaRPr lang="zh-TW" altLang="en-US"/>
        </a:p>
      </dgm:t>
    </dgm:pt>
    <dgm:pt modelId="{23177038-1F00-4AC3-A346-FF199D6FBF2E}" type="sibTrans" cxnId="{63D70281-E6AC-463C-9C4F-D02EA19708FD}">
      <dgm:prSet/>
      <dgm:spPr/>
      <dgm:t>
        <a:bodyPr/>
        <a:lstStyle/>
        <a:p>
          <a:endParaRPr lang="zh-TW" altLang="en-US"/>
        </a:p>
      </dgm:t>
    </dgm:pt>
    <dgm:pt modelId="{E5B7E466-465C-4378-A6F7-24AD6652776A}">
      <dgm:prSet/>
      <dgm:spPr/>
      <dgm:t>
        <a:bodyPr/>
        <a:lstStyle/>
        <a:p>
          <a:r>
            <a:rPr lang="en-US" smtClean="0"/>
            <a:t>OFFSET</a:t>
          </a:r>
          <a:r>
            <a:rPr lang="zh-TW" smtClean="0"/>
            <a:t>函數</a:t>
          </a:r>
          <a:endParaRPr lang="zh-TW"/>
        </a:p>
      </dgm:t>
    </dgm:pt>
    <dgm:pt modelId="{10111963-5691-4168-B03E-71D10348D0BF}" type="parTrans" cxnId="{11255681-FBEB-40DF-BBC2-D56AF879E7FD}">
      <dgm:prSet/>
      <dgm:spPr/>
      <dgm:t>
        <a:bodyPr/>
        <a:lstStyle/>
        <a:p>
          <a:endParaRPr lang="zh-TW" altLang="en-US"/>
        </a:p>
      </dgm:t>
    </dgm:pt>
    <dgm:pt modelId="{9EFED7A3-8F0D-42FC-921D-038219D319CC}" type="sibTrans" cxnId="{11255681-FBEB-40DF-BBC2-D56AF879E7FD}">
      <dgm:prSet/>
      <dgm:spPr/>
      <dgm:t>
        <a:bodyPr/>
        <a:lstStyle/>
        <a:p>
          <a:endParaRPr lang="zh-TW" altLang="en-US"/>
        </a:p>
      </dgm:t>
    </dgm:pt>
    <dgm:pt modelId="{8482FA67-C8D5-4002-921D-6A2E631BACF1}" type="pres">
      <dgm:prSet presAssocID="{B83D0FF3-54AB-4599-946A-2FB359AD912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E1A1F144-E319-4D46-91AD-0E254FE0A828}" type="pres">
      <dgm:prSet presAssocID="{B83D0FF3-54AB-4599-946A-2FB359AD9125}" presName="Name1" presStyleCnt="0"/>
      <dgm:spPr/>
    </dgm:pt>
    <dgm:pt modelId="{65FBE2ED-1CF2-4B4B-BE08-E725389D6BEB}" type="pres">
      <dgm:prSet presAssocID="{B83D0FF3-54AB-4599-946A-2FB359AD9125}" presName="cycle" presStyleCnt="0"/>
      <dgm:spPr/>
    </dgm:pt>
    <dgm:pt modelId="{353228D0-84FD-4AB0-A50B-9751093590AB}" type="pres">
      <dgm:prSet presAssocID="{B83D0FF3-54AB-4599-946A-2FB359AD9125}" presName="srcNode" presStyleLbl="node1" presStyleIdx="0" presStyleCnt="6"/>
      <dgm:spPr/>
    </dgm:pt>
    <dgm:pt modelId="{1DACB267-DD76-43D5-A8EC-D5C5F58A9100}" type="pres">
      <dgm:prSet presAssocID="{B83D0FF3-54AB-4599-946A-2FB359AD9125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525CFFCF-8D9E-4842-BED6-CA41E6357AE2}" type="pres">
      <dgm:prSet presAssocID="{B83D0FF3-54AB-4599-946A-2FB359AD9125}" presName="extraNode" presStyleLbl="node1" presStyleIdx="0" presStyleCnt="6"/>
      <dgm:spPr/>
    </dgm:pt>
    <dgm:pt modelId="{6A9684D4-648F-4801-8B2C-E9EFF1501754}" type="pres">
      <dgm:prSet presAssocID="{B83D0FF3-54AB-4599-946A-2FB359AD9125}" presName="dstNode" presStyleLbl="node1" presStyleIdx="0" presStyleCnt="6"/>
      <dgm:spPr/>
    </dgm:pt>
    <dgm:pt modelId="{6F8E4E9A-2FE1-4E67-BB41-DCC95CCFBD6E}" type="pres">
      <dgm:prSet presAssocID="{4D399FCC-869F-43F1-8F4F-6660E0AEE45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70CCEF-CA21-425E-A964-35A5F7D9DC5C}" type="pres">
      <dgm:prSet presAssocID="{4D399FCC-869F-43F1-8F4F-6660E0AEE456}" presName="accent_1" presStyleCnt="0"/>
      <dgm:spPr/>
    </dgm:pt>
    <dgm:pt modelId="{9FBC0C37-CA36-4083-8FAF-28A82D50C9A7}" type="pres">
      <dgm:prSet presAssocID="{4D399FCC-869F-43F1-8F4F-6660E0AEE456}" presName="accentRepeatNode" presStyleLbl="solidFgAcc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3619FC7F-33DA-4303-9751-41992F5E67D9}" type="pres">
      <dgm:prSet presAssocID="{32BCAFEA-DAC0-414D-B1CF-AF821A21D7A4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2EB2E1E-D5A4-420B-9544-5DD15CA1C4AA}" type="pres">
      <dgm:prSet presAssocID="{32BCAFEA-DAC0-414D-B1CF-AF821A21D7A4}" presName="accent_2" presStyleCnt="0"/>
      <dgm:spPr/>
    </dgm:pt>
    <dgm:pt modelId="{BC078F64-002A-465E-9524-0F069D6318CF}" type="pres">
      <dgm:prSet presAssocID="{32BCAFEA-DAC0-414D-B1CF-AF821A21D7A4}" presName="accentRepeatNode" presStyleLbl="solidFgAcc1" presStyleIdx="1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AB1254E4-576F-43DA-B592-F39D7E2314F0}" type="pres">
      <dgm:prSet presAssocID="{1DF9855A-2301-4D86-9981-40778DB072A4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02432C-D61C-45B1-86A4-1AB718EA9A47}" type="pres">
      <dgm:prSet presAssocID="{1DF9855A-2301-4D86-9981-40778DB072A4}" presName="accent_3" presStyleCnt="0"/>
      <dgm:spPr/>
    </dgm:pt>
    <dgm:pt modelId="{68D6B337-FE66-4CA7-82FE-19110A58048C}" type="pres">
      <dgm:prSet presAssocID="{1DF9855A-2301-4D86-9981-40778DB072A4}" presName="accentRepeatNode" presStyleLbl="solidFgAcc1" presStyleIdx="2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0FAD6650-5282-4BE4-B4E4-2AFB628273DB}" type="pres">
      <dgm:prSet presAssocID="{D5D170F6-367B-4A05-B2CF-C632B056CC02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2B81B9-7E1D-49DB-B33A-781B64A7FAE1}" type="pres">
      <dgm:prSet presAssocID="{D5D170F6-367B-4A05-B2CF-C632B056CC02}" presName="accent_4" presStyleCnt="0"/>
      <dgm:spPr/>
    </dgm:pt>
    <dgm:pt modelId="{75B5EACD-1D41-4E36-A72E-E46A6F8DB197}" type="pres">
      <dgm:prSet presAssocID="{D5D170F6-367B-4A05-B2CF-C632B056CC02}" presName="accentRepeatNode" presStyleLbl="solidFgAcc1" presStyleIdx="3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DA9D3DC7-56E5-4917-8BD4-5A516938D2C7}" type="pres">
      <dgm:prSet presAssocID="{A1BE6E36-9DEC-4FA4-8A79-33760577F2B8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D11456-D9D5-4005-B048-B39A286F6BC3}" type="pres">
      <dgm:prSet presAssocID="{A1BE6E36-9DEC-4FA4-8A79-33760577F2B8}" presName="accent_5" presStyleCnt="0"/>
      <dgm:spPr/>
    </dgm:pt>
    <dgm:pt modelId="{85FB476B-2247-4E68-8620-745BA7F5980D}" type="pres">
      <dgm:prSet presAssocID="{A1BE6E36-9DEC-4FA4-8A79-33760577F2B8}" presName="accentRepeatNode" presStyleLbl="solidFgAcc1" presStyleIdx="4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4282606F-7D2B-4B6C-9817-6DA66EF2AB4A}" type="pres">
      <dgm:prSet presAssocID="{E5B7E466-465C-4378-A6F7-24AD6652776A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92E2C1-136E-4AC4-A6EF-64C95B236095}" type="pres">
      <dgm:prSet presAssocID="{E5B7E466-465C-4378-A6F7-24AD6652776A}" presName="accent_6" presStyleCnt="0"/>
      <dgm:spPr/>
    </dgm:pt>
    <dgm:pt modelId="{20BD3984-2D27-45A9-B246-B989D7089EE9}" type="pres">
      <dgm:prSet presAssocID="{E5B7E466-465C-4378-A6F7-24AD6652776A}" presName="accentRepeatNode" presStyleLbl="solidFgAcc1" presStyleIdx="5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A5F78CE1-98B3-4E0C-B495-32EC1178642E}" type="presOf" srcId="{4D399FCC-869F-43F1-8F4F-6660E0AEE456}" destId="{6F8E4E9A-2FE1-4E67-BB41-DCC95CCFBD6E}" srcOrd="0" destOrd="0" presId="urn:microsoft.com/office/officeart/2008/layout/VerticalCurvedList"/>
    <dgm:cxn modelId="{DB4547F3-0EC4-4AED-9568-4759129F187B}" srcId="{B83D0FF3-54AB-4599-946A-2FB359AD9125}" destId="{1DF9855A-2301-4D86-9981-40778DB072A4}" srcOrd="2" destOrd="0" parTransId="{25C08E4A-0808-4497-BBAD-DC689E8BEBEE}" sibTransId="{8695F0DF-C098-4EA1-AC8B-FA3FABF9B9B8}"/>
    <dgm:cxn modelId="{4AA1A773-02DD-42CF-A180-0D6B05652C72}" srcId="{B83D0FF3-54AB-4599-946A-2FB359AD9125}" destId="{4D399FCC-869F-43F1-8F4F-6660E0AEE456}" srcOrd="0" destOrd="0" parTransId="{E12BA07F-F4BB-4188-998A-A229FEFC496C}" sibTransId="{A43BB1A2-EDBE-42D9-8FF8-FC419C134715}"/>
    <dgm:cxn modelId="{AF2BD2ED-55AF-40FF-A79B-28B910A4B178}" type="presOf" srcId="{B83D0FF3-54AB-4599-946A-2FB359AD9125}" destId="{8482FA67-C8D5-4002-921D-6A2E631BACF1}" srcOrd="0" destOrd="0" presId="urn:microsoft.com/office/officeart/2008/layout/VerticalCurvedList"/>
    <dgm:cxn modelId="{11255681-FBEB-40DF-BBC2-D56AF879E7FD}" srcId="{B83D0FF3-54AB-4599-946A-2FB359AD9125}" destId="{E5B7E466-465C-4378-A6F7-24AD6652776A}" srcOrd="5" destOrd="0" parTransId="{10111963-5691-4168-B03E-71D10348D0BF}" sibTransId="{9EFED7A3-8F0D-42FC-921D-038219D319CC}"/>
    <dgm:cxn modelId="{0490D951-9E30-411B-BC9A-110452003123}" type="presOf" srcId="{A43BB1A2-EDBE-42D9-8FF8-FC419C134715}" destId="{1DACB267-DD76-43D5-A8EC-D5C5F58A9100}" srcOrd="0" destOrd="0" presId="urn:microsoft.com/office/officeart/2008/layout/VerticalCurvedList"/>
    <dgm:cxn modelId="{1490C9B3-2BDD-435F-A8B7-37434A6B7924}" type="presOf" srcId="{A1BE6E36-9DEC-4FA4-8A79-33760577F2B8}" destId="{DA9D3DC7-56E5-4917-8BD4-5A516938D2C7}" srcOrd="0" destOrd="0" presId="urn:microsoft.com/office/officeart/2008/layout/VerticalCurvedList"/>
    <dgm:cxn modelId="{63D70281-E6AC-463C-9C4F-D02EA19708FD}" srcId="{B83D0FF3-54AB-4599-946A-2FB359AD9125}" destId="{A1BE6E36-9DEC-4FA4-8A79-33760577F2B8}" srcOrd="4" destOrd="0" parTransId="{5CB75045-EDC2-4E83-91F8-CB32AB58D23B}" sibTransId="{23177038-1F00-4AC3-A346-FF199D6FBF2E}"/>
    <dgm:cxn modelId="{5476A7A9-5B5F-4FF0-AE44-C3EF248C2A5D}" srcId="{B83D0FF3-54AB-4599-946A-2FB359AD9125}" destId="{32BCAFEA-DAC0-414D-B1CF-AF821A21D7A4}" srcOrd="1" destOrd="0" parTransId="{BEB48806-4B25-4DE1-A968-8BB537F2609A}" sibTransId="{B6966915-F2CC-4B49-9DCF-92AE538F0D91}"/>
    <dgm:cxn modelId="{E28AC27C-0C2D-495A-9D43-5512C7606689}" srcId="{B83D0FF3-54AB-4599-946A-2FB359AD9125}" destId="{D5D170F6-367B-4A05-B2CF-C632B056CC02}" srcOrd="3" destOrd="0" parTransId="{03FB45F3-0F6B-45EA-BE16-0AF384C07229}" sibTransId="{1A5CE1F6-1D78-477A-A665-06E7F24EEC6C}"/>
    <dgm:cxn modelId="{F1357A8D-29F4-4DB7-8364-007C2EF4EDB3}" type="presOf" srcId="{32BCAFEA-DAC0-414D-B1CF-AF821A21D7A4}" destId="{3619FC7F-33DA-4303-9751-41992F5E67D9}" srcOrd="0" destOrd="0" presId="urn:microsoft.com/office/officeart/2008/layout/VerticalCurvedList"/>
    <dgm:cxn modelId="{65735378-1B35-47D1-8FE5-DAA9DDF70349}" type="presOf" srcId="{D5D170F6-367B-4A05-B2CF-C632B056CC02}" destId="{0FAD6650-5282-4BE4-B4E4-2AFB628273DB}" srcOrd="0" destOrd="0" presId="urn:microsoft.com/office/officeart/2008/layout/VerticalCurvedList"/>
    <dgm:cxn modelId="{C405656E-7979-43E6-9B0C-4CCD342D9DD5}" type="presOf" srcId="{1DF9855A-2301-4D86-9981-40778DB072A4}" destId="{AB1254E4-576F-43DA-B592-F39D7E2314F0}" srcOrd="0" destOrd="0" presId="urn:microsoft.com/office/officeart/2008/layout/VerticalCurvedList"/>
    <dgm:cxn modelId="{778E0936-01E6-4F79-B933-A278A1D91A3B}" type="presOf" srcId="{E5B7E466-465C-4378-A6F7-24AD6652776A}" destId="{4282606F-7D2B-4B6C-9817-6DA66EF2AB4A}" srcOrd="0" destOrd="0" presId="urn:microsoft.com/office/officeart/2008/layout/VerticalCurvedList"/>
    <dgm:cxn modelId="{1885B43C-BADC-4AD0-B181-16B7C6546AED}" type="presParOf" srcId="{8482FA67-C8D5-4002-921D-6A2E631BACF1}" destId="{E1A1F144-E319-4D46-91AD-0E254FE0A828}" srcOrd="0" destOrd="0" presId="urn:microsoft.com/office/officeart/2008/layout/VerticalCurvedList"/>
    <dgm:cxn modelId="{704AC2CC-0336-419B-AA70-9ACA2D2A6858}" type="presParOf" srcId="{E1A1F144-E319-4D46-91AD-0E254FE0A828}" destId="{65FBE2ED-1CF2-4B4B-BE08-E725389D6BEB}" srcOrd="0" destOrd="0" presId="urn:microsoft.com/office/officeart/2008/layout/VerticalCurvedList"/>
    <dgm:cxn modelId="{9F32D3ED-37C7-47E4-B917-A7971251930D}" type="presParOf" srcId="{65FBE2ED-1CF2-4B4B-BE08-E725389D6BEB}" destId="{353228D0-84FD-4AB0-A50B-9751093590AB}" srcOrd="0" destOrd="0" presId="urn:microsoft.com/office/officeart/2008/layout/VerticalCurvedList"/>
    <dgm:cxn modelId="{EDF267EB-8789-4A8E-A524-115784F5829E}" type="presParOf" srcId="{65FBE2ED-1CF2-4B4B-BE08-E725389D6BEB}" destId="{1DACB267-DD76-43D5-A8EC-D5C5F58A9100}" srcOrd="1" destOrd="0" presId="urn:microsoft.com/office/officeart/2008/layout/VerticalCurvedList"/>
    <dgm:cxn modelId="{6F93EC3B-ACB0-4D77-8B25-B0CB0D8438C3}" type="presParOf" srcId="{65FBE2ED-1CF2-4B4B-BE08-E725389D6BEB}" destId="{525CFFCF-8D9E-4842-BED6-CA41E6357AE2}" srcOrd="2" destOrd="0" presId="urn:microsoft.com/office/officeart/2008/layout/VerticalCurvedList"/>
    <dgm:cxn modelId="{58320319-6D9F-4ADB-9772-56223AE5130E}" type="presParOf" srcId="{65FBE2ED-1CF2-4B4B-BE08-E725389D6BEB}" destId="{6A9684D4-648F-4801-8B2C-E9EFF1501754}" srcOrd="3" destOrd="0" presId="urn:microsoft.com/office/officeart/2008/layout/VerticalCurvedList"/>
    <dgm:cxn modelId="{4D88B3D9-2BB9-4F94-9ED8-393BD5BFB70B}" type="presParOf" srcId="{E1A1F144-E319-4D46-91AD-0E254FE0A828}" destId="{6F8E4E9A-2FE1-4E67-BB41-DCC95CCFBD6E}" srcOrd="1" destOrd="0" presId="urn:microsoft.com/office/officeart/2008/layout/VerticalCurvedList"/>
    <dgm:cxn modelId="{03E00FC6-F2D1-4211-877D-563FA34DE9D9}" type="presParOf" srcId="{E1A1F144-E319-4D46-91AD-0E254FE0A828}" destId="{2770CCEF-CA21-425E-A964-35A5F7D9DC5C}" srcOrd="2" destOrd="0" presId="urn:microsoft.com/office/officeart/2008/layout/VerticalCurvedList"/>
    <dgm:cxn modelId="{B2F701B1-7C81-4959-8C65-B412D624DFB0}" type="presParOf" srcId="{2770CCEF-CA21-425E-A964-35A5F7D9DC5C}" destId="{9FBC0C37-CA36-4083-8FAF-28A82D50C9A7}" srcOrd="0" destOrd="0" presId="urn:microsoft.com/office/officeart/2008/layout/VerticalCurvedList"/>
    <dgm:cxn modelId="{63E267A6-AEB9-415F-ABB4-D2CE78D45CB0}" type="presParOf" srcId="{E1A1F144-E319-4D46-91AD-0E254FE0A828}" destId="{3619FC7F-33DA-4303-9751-41992F5E67D9}" srcOrd="3" destOrd="0" presId="urn:microsoft.com/office/officeart/2008/layout/VerticalCurvedList"/>
    <dgm:cxn modelId="{57589B4C-7EA8-4203-8F54-321C68DBFE61}" type="presParOf" srcId="{E1A1F144-E319-4D46-91AD-0E254FE0A828}" destId="{E2EB2E1E-D5A4-420B-9544-5DD15CA1C4AA}" srcOrd="4" destOrd="0" presId="urn:microsoft.com/office/officeart/2008/layout/VerticalCurvedList"/>
    <dgm:cxn modelId="{1B462FCD-881B-4C81-A03B-5016E99FA248}" type="presParOf" srcId="{E2EB2E1E-D5A4-420B-9544-5DD15CA1C4AA}" destId="{BC078F64-002A-465E-9524-0F069D6318CF}" srcOrd="0" destOrd="0" presId="urn:microsoft.com/office/officeart/2008/layout/VerticalCurvedList"/>
    <dgm:cxn modelId="{306F2515-6FED-4738-A3B7-7A7ABBDD9384}" type="presParOf" srcId="{E1A1F144-E319-4D46-91AD-0E254FE0A828}" destId="{AB1254E4-576F-43DA-B592-F39D7E2314F0}" srcOrd="5" destOrd="0" presId="urn:microsoft.com/office/officeart/2008/layout/VerticalCurvedList"/>
    <dgm:cxn modelId="{D85193A4-4FC0-494C-8099-7ECCC43D1DB6}" type="presParOf" srcId="{E1A1F144-E319-4D46-91AD-0E254FE0A828}" destId="{4302432C-D61C-45B1-86A4-1AB718EA9A47}" srcOrd="6" destOrd="0" presId="urn:microsoft.com/office/officeart/2008/layout/VerticalCurvedList"/>
    <dgm:cxn modelId="{17A8C0D0-EAD7-4C9A-9C81-AA27E7BE1C06}" type="presParOf" srcId="{4302432C-D61C-45B1-86A4-1AB718EA9A47}" destId="{68D6B337-FE66-4CA7-82FE-19110A58048C}" srcOrd="0" destOrd="0" presId="urn:microsoft.com/office/officeart/2008/layout/VerticalCurvedList"/>
    <dgm:cxn modelId="{74E0EC2B-17AC-4423-A1C2-45B884E64368}" type="presParOf" srcId="{E1A1F144-E319-4D46-91AD-0E254FE0A828}" destId="{0FAD6650-5282-4BE4-B4E4-2AFB628273DB}" srcOrd="7" destOrd="0" presId="urn:microsoft.com/office/officeart/2008/layout/VerticalCurvedList"/>
    <dgm:cxn modelId="{A9C89859-AF04-46BD-B43E-DDDEC2B03315}" type="presParOf" srcId="{E1A1F144-E319-4D46-91AD-0E254FE0A828}" destId="{A42B81B9-7E1D-49DB-B33A-781B64A7FAE1}" srcOrd="8" destOrd="0" presId="urn:microsoft.com/office/officeart/2008/layout/VerticalCurvedList"/>
    <dgm:cxn modelId="{E67FAD12-0EE3-4F39-AB1A-6E1DE069AD5B}" type="presParOf" srcId="{A42B81B9-7E1D-49DB-B33A-781B64A7FAE1}" destId="{75B5EACD-1D41-4E36-A72E-E46A6F8DB197}" srcOrd="0" destOrd="0" presId="urn:microsoft.com/office/officeart/2008/layout/VerticalCurvedList"/>
    <dgm:cxn modelId="{E9E6D7EA-496D-4883-9261-7894B20C3440}" type="presParOf" srcId="{E1A1F144-E319-4D46-91AD-0E254FE0A828}" destId="{DA9D3DC7-56E5-4917-8BD4-5A516938D2C7}" srcOrd="9" destOrd="0" presId="urn:microsoft.com/office/officeart/2008/layout/VerticalCurvedList"/>
    <dgm:cxn modelId="{FBBFA83B-0E3D-4E49-9D4F-6708162DF5CB}" type="presParOf" srcId="{E1A1F144-E319-4D46-91AD-0E254FE0A828}" destId="{F6D11456-D9D5-4005-B048-B39A286F6BC3}" srcOrd="10" destOrd="0" presId="urn:microsoft.com/office/officeart/2008/layout/VerticalCurvedList"/>
    <dgm:cxn modelId="{DCD6F4C8-D571-4FC5-9BE8-A1F18DCABA30}" type="presParOf" srcId="{F6D11456-D9D5-4005-B048-B39A286F6BC3}" destId="{85FB476B-2247-4E68-8620-745BA7F5980D}" srcOrd="0" destOrd="0" presId="urn:microsoft.com/office/officeart/2008/layout/VerticalCurvedList"/>
    <dgm:cxn modelId="{A0043A4C-E79E-41ED-B9E7-EAB3659D6F9A}" type="presParOf" srcId="{E1A1F144-E319-4D46-91AD-0E254FE0A828}" destId="{4282606F-7D2B-4B6C-9817-6DA66EF2AB4A}" srcOrd="11" destOrd="0" presId="urn:microsoft.com/office/officeart/2008/layout/VerticalCurvedList"/>
    <dgm:cxn modelId="{29317F95-158F-44B6-9DDF-601BB8833988}" type="presParOf" srcId="{E1A1F144-E319-4D46-91AD-0E254FE0A828}" destId="{2D92E2C1-136E-4AC4-A6EF-64C95B236095}" srcOrd="12" destOrd="0" presId="urn:microsoft.com/office/officeart/2008/layout/VerticalCurvedList"/>
    <dgm:cxn modelId="{1DB67027-2A16-4964-B61A-30E9C1E65C59}" type="presParOf" srcId="{2D92E2C1-136E-4AC4-A6EF-64C95B236095}" destId="{20BD3984-2D27-45A9-B246-B989D7089EE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3D0FF3-54AB-4599-946A-2FB359AD9125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37B0090E-EBF4-44D6-ADB4-A674A4DD0694}">
      <dgm:prSet/>
      <dgm:spPr/>
      <dgm:t>
        <a:bodyPr/>
        <a:lstStyle/>
        <a:p>
          <a:pPr rtl="0"/>
          <a:r>
            <a:rPr lang="en-US" dirty="0" smtClean="0"/>
            <a:t>EDATE</a:t>
          </a:r>
          <a:r>
            <a:rPr lang="zh-TW" dirty="0" smtClean="0"/>
            <a:t>函數</a:t>
          </a:r>
          <a:endParaRPr lang="zh-TW" dirty="0"/>
        </a:p>
      </dgm:t>
    </dgm:pt>
    <dgm:pt modelId="{032C22E9-2EF9-4DEA-B6E0-6145803466A4}" type="sibTrans" cxnId="{60919CFD-AA46-438E-957B-B02939880C5B}">
      <dgm:prSet/>
      <dgm:spPr/>
      <dgm:t>
        <a:bodyPr/>
        <a:lstStyle/>
        <a:p>
          <a:endParaRPr lang="zh-TW" altLang="en-US"/>
        </a:p>
      </dgm:t>
    </dgm:pt>
    <dgm:pt modelId="{08CF8AAE-2765-4D84-A6F2-802C957F6847}" type="parTrans" cxnId="{60919CFD-AA46-438E-957B-B02939880C5B}">
      <dgm:prSet/>
      <dgm:spPr/>
      <dgm:t>
        <a:bodyPr/>
        <a:lstStyle/>
        <a:p>
          <a:endParaRPr lang="zh-TW" altLang="en-US"/>
        </a:p>
      </dgm:t>
    </dgm:pt>
    <dgm:pt modelId="{AA795977-98D2-4AB6-80BA-83465EFBD0E6}">
      <dgm:prSet/>
      <dgm:spPr/>
      <dgm:t>
        <a:bodyPr/>
        <a:lstStyle/>
        <a:p>
          <a:r>
            <a:rPr lang="en-US" smtClean="0"/>
            <a:t>EOMONTH</a:t>
          </a:r>
          <a:r>
            <a:rPr lang="zh-TW" smtClean="0"/>
            <a:t>函數</a:t>
          </a:r>
          <a:endParaRPr lang="zh-TW"/>
        </a:p>
      </dgm:t>
    </dgm:pt>
    <dgm:pt modelId="{35D96243-E1A9-47F6-B45F-93E96FDE6D0F}" type="parTrans" cxnId="{1D55970A-42DF-4DE6-B03C-2DCD3A5F2856}">
      <dgm:prSet/>
      <dgm:spPr/>
      <dgm:t>
        <a:bodyPr/>
        <a:lstStyle/>
        <a:p>
          <a:endParaRPr lang="zh-TW" altLang="en-US"/>
        </a:p>
      </dgm:t>
    </dgm:pt>
    <dgm:pt modelId="{DB97FDEB-959C-4ABF-90E0-3483AE5F52A4}" type="sibTrans" cxnId="{1D55970A-42DF-4DE6-B03C-2DCD3A5F2856}">
      <dgm:prSet/>
      <dgm:spPr/>
      <dgm:t>
        <a:bodyPr/>
        <a:lstStyle/>
        <a:p>
          <a:endParaRPr lang="zh-TW" altLang="en-US"/>
        </a:p>
      </dgm:t>
    </dgm:pt>
    <dgm:pt modelId="{55144604-18A0-4504-8140-2DB971A7019A}">
      <dgm:prSet/>
      <dgm:spPr/>
      <dgm:t>
        <a:bodyPr/>
        <a:lstStyle/>
        <a:p>
          <a:r>
            <a:rPr lang="en-US" smtClean="0"/>
            <a:t>WEEKDAY</a:t>
          </a:r>
          <a:r>
            <a:rPr lang="zh-TW" smtClean="0"/>
            <a:t>函數</a:t>
          </a:r>
          <a:endParaRPr lang="zh-TW"/>
        </a:p>
      </dgm:t>
    </dgm:pt>
    <dgm:pt modelId="{833FC3C2-1297-4318-B841-2353CB7BFE86}" type="parTrans" cxnId="{A9A69342-63B5-414C-9D4A-66170F4B1EBE}">
      <dgm:prSet/>
      <dgm:spPr/>
      <dgm:t>
        <a:bodyPr/>
        <a:lstStyle/>
        <a:p>
          <a:endParaRPr lang="zh-TW" altLang="en-US"/>
        </a:p>
      </dgm:t>
    </dgm:pt>
    <dgm:pt modelId="{0BAD364B-FDA1-4671-964D-C133DC19C292}" type="sibTrans" cxnId="{A9A69342-63B5-414C-9D4A-66170F4B1EBE}">
      <dgm:prSet/>
      <dgm:spPr/>
      <dgm:t>
        <a:bodyPr/>
        <a:lstStyle/>
        <a:p>
          <a:endParaRPr lang="zh-TW" altLang="en-US"/>
        </a:p>
      </dgm:t>
    </dgm:pt>
    <dgm:pt modelId="{8482FA67-C8D5-4002-921D-6A2E631BACF1}" type="pres">
      <dgm:prSet presAssocID="{B83D0FF3-54AB-4599-946A-2FB359AD912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E1A1F144-E319-4D46-91AD-0E254FE0A828}" type="pres">
      <dgm:prSet presAssocID="{B83D0FF3-54AB-4599-946A-2FB359AD9125}" presName="Name1" presStyleCnt="0"/>
      <dgm:spPr/>
    </dgm:pt>
    <dgm:pt modelId="{65FBE2ED-1CF2-4B4B-BE08-E725389D6BEB}" type="pres">
      <dgm:prSet presAssocID="{B83D0FF3-54AB-4599-946A-2FB359AD9125}" presName="cycle" presStyleCnt="0"/>
      <dgm:spPr/>
    </dgm:pt>
    <dgm:pt modelId="{353228D0-84FD-4AB0-A50B-9751093590AB}" type="pres">
      <dgm:prSet presAssocID="{B83D0FF3-54AB-4599-946A-2FB359AD9125}" presName="srcNode" presStyleLbl="node1" presStyleIdx="0" presStyleCnt="3"/>
      <dgm:spPr/>
    </dgm:pt>
    <dgm:pt modelId="{1DACB267-DD76-43D5-A8EC-D5C5F58A9100}" type="pres">
      <dgm:prSet presAssocID="{B83D0FF3-54AB-4599-946A-2FB359AD9125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525CFFCF-8D9E-4842-BED6-CA41E6357AE2}" type="pres">
      <dgm:prSet presAssocID="{B83D0FF3-54AB-4599-946A-2FB359AD9125}" presName="extraNode" presStyleLbl="node1" presStyleIdx="0" presStyleCnt="3"/>
      <dgm:spPr/>
    </dgm:pt>
    <dgm:pt modelId="{6A9684D4-648F-4801-8B2C-E9EFF1501754}" type="pres">
      <dgm:prSet presAssocID="{B83D0FF3-54AB-4599-946A-2FB359AD9125}" presName="dstNode" presStyleLbl="node1" presStyleIdx="0" presStyleCnt="3"/>
      <dgm:spPr/>
    </dgm:pt>
    <dgm:pt modelId="{C86B5801-073A-4319-BFC2-8B0697B2790D}" type="pres">
      <dgm:prSet presAssocID="{37B0090E-EBF4-44D6-ADB4-A674A4DD0694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650CA0-D4BE-48C4-8331-8F89C2605DB3}" type="pres">
      <dgm:prSet presAssocID="{37B0090E-EBF4-44D6-ADB4-A674A4DD0694}" presName="accent_1" presStyleCnt="0"/>
      <dgm:spPr/>
    </dgm:pt>
    <dgm:pt modelId="{36CE9229-696C-4C1F-AD20-FEB30C1447D0}" type="pres">
      <dgm:prSet presAssocID="{37B0090E-EBF4-44D6-ADB4-A674A4DD0694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B24701C3-07EB-4255-A468-93BB28DF5A3A}" type="pres">
      <dgm:prSet presAssocID="{AA795977-98D2-4AB6-80BA-83465EFBD0E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0AEAC0C-D617-415B-8413-C58B3A2CDE9B}" type="pres">
      <dgm:prSet presAssocID="{AA795977-98D2-4AB6-80BA-83465EFBD0E6}" presName="accent_2" presStyleCnt="0"/>
      <dgm:spPr/>
    </dgm:pt>
    <dgm:pt modelId="{9E1F9B59-8FC9-4FC9-BBB5-67D89AF8A60E}" type="pres">
      <dgm:prSet presAssocID="{AA795977-98D2-4AB6-80BA-83465EFBD0E6}" presName="accentRepeatNode" presStyleLbl="solidFgAcc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A81F49FC-55D4-45EC-B2F3-35EC9F8C5CAA}" type="pres">
      <dgm:prSet presAssocID="{55144604-18A0-4504-8140-2DB971A7019A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41DF46-73B0-42F3-BD4A-ABD4946FEBEF}" type="pres">
      <dgm:prSet presAssocID="{55144604-18A0-4504-8140-2DB971A7019A}" presName="accent_3" presStyleCnt="0"/>
      <dgm:spPr/>
    </dgm:pt>
    <dgm:pt modelId="{8D6FB2F1-D2E2-4DAC-A05D-A51183A059C4}" type="pres">
      <dgm:prSet presAssocID="{55144604-18A0-4504-8140-2DB971A7019A}" presName="accentRepeatNode" presStyleLbl="solidFgAcc1" presStyleIdx="2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F25C8F31-D9B2-4CE4-A803-B4CCE8730A77}" type="presOf" srcId="{37B0090E-EBF4-44D6-ADB4-A674A4DD0694}" destId="{C86B5801-073A-4319-BFC2-8B0697B2790D}" srcOrd="0" destOrd="0" presId="urn:microsoft.com/office/officeart/2008/layout/VerticalCurvedList"/>
    <dgm:cxn modelId="{7C1CFE14-FDB5-4892-98D5-A1713BF88182}" type="presOf" srcId="{55144604-18A0-4504-8140-2DB971A7019A}" destId="{A81F49FC-55D4-45EC-B2F3-35EC9F8C5CAA}" srcOrd="0" destOrd="0" presId="urn:microsoft.com/office/officeart/2008/layout/VerticalCurvedList"/>
    <dgm:cxn modelId="{60919CFD-AA46-438E-957B-B02939880C5B}" srcId="{B83D0FF3-54AB-4599-946A-2FB359AD9125}" destId="{37B0090E-EBF4-44D6-ADB4-A674A4DD0694}" srcOrd="0" destOrd="0" parTransId="{08CF8AAE-2765-4D84-A6F2-802C957F6847}" sibTransId="{032C22E9-2EF9-4DEA-B6E0-6145803466A4}"/>
    <dgm:cxn modelId="{E76F2E2F-50C1-48FF-A196-1F154FBCBD4E}" type="presOf" srcId="{AA795977-98D2-4AB6-80BA-83465EFBD0E6}" destId="{B24701C3-07EB-4255-A468-93BB28DF5A3A}" srcOrd="0" destOrd="0" presId="urn:microsoft.com/office/officeart/2008/layout/VerticalCurvedList"/>
    <dgm:cxn modelId="{A9A69342-63B5-414C-9D4A-66170F4B1EBE}" srcId="{B83D0FF3-54AB-4599-946A-2FB359AD9125}" destId="{55144604-18A0-4504-8140-2DB971A7019A}" srcOrd="2" destOrd="0" parTransId="{833FC3C2-1297-4318-B841-2353CB7BFE86}" sibTransId="{0BAD364B-FDA1-4671-964D-C133DC19C292}"/>
    <dgm:cxn modelId="{1D55970A-42DF-4DE6-B03C-2DCD3A5F2856}" srcId="{B83D0FF3-54AB-4599-946A-2FB359AD9125}" destId="{AA795977-98D2-4AB6-80BA-83465EFBD0E6}" srcOrd="1" destOrd="0" parTransId="{35D96243-E1A9-47F6-B45F-93E96FDE6D0F}" sibTransId="{DB97FDEB-959C-4ABF-90E0-3483AE5F52A4}"/>
    <dgm:cxn modelId="{1F6D3DB7-04A7-4711-A821-ACFB6439C2FC}" type="presOf" srcId="{032C22E9-2EF9-4DEA-B6E0-6145803466A4}" destId="{1DACB267-DD76-43D5-A8EC-D5C5F58A9100}" srcOrd="0" destOrd="0" presId="urn:microsoft.com/office/officeart/2008/layout/VerticalCurvedList"/>
    <dgm:cxn modelId="{66C0B897-42B0-44E0-B754-0925B94B4C49}" type="presOf" srcId="{B83D0FF3-54AB-4599-946A-2FB359AD9125}" destId="{8482FA67-C8D5-4002-921D-6A2E631BACF1}" srcOrd="0" destOrd="0" presId="urn:microsoft.com/office/officeart/2008/layout/VerticalCurvedList"/>
    <dgm:cxn modelId="{0178E409-265E-4374-A18F-2405DC7EC097}" type="presParOf" srcId="{8482FA67-C8D5-4002-921D-6A2E631BACF1}" destId="{E1A1F144-E319-4D46-91AD-0E254FE0A828}" srcOrd="0" destOrd="0" presId="urn:microsoft.com/office/officeart/2008/layout/VerticalCurvedList"/>
    <dgm:cxn modelId="{287B6CA9-2FE8-4B68-8B1C-192E30AE24F0}" type="presParOf" srcId="{E1A1F144-E319-4D46-91AD-0E254FE0A828}" destId="{65FBE2ED-1CF2-4B4B-BE08-E725389D6BEB}" srcOrd="0" destOrd="0" presId="urn:microsoft.com/office/officeart/2008/layout/VerticalCurvedList"/>
    <dgm:cxn modelId="{91BE2F79-493B-436A-BB4E-2AC88CEDB9C5}" type="presParOf" srcId="{65FBE2ED-1CF2-4B4B-BE08-E725389D6BEB}" destId="{353228D0-84FD-4AB0-A50B-9751093590AB}" srcOrd="0" destOrd="0" presId="urn:microsoft.com/office/officeart/2008/layout/VerticalCurvedList"/>
    <dgm:cxn modelId="{A140D2BB-E247-4C3B-9798-D7F5897B7281}" type="presParOf" srcId="{65FBE2ED-1CF2-4B4B-BE08-E725389D6BEB}" destId="{1DACB267-DD76-43D5-A8EC-D5C5F58A9100}" srcOrd="1" destOrd="0" presId="urn:microsoft.com/office/officeart/2008/layout/VerticalCurvedList"/>
    <dgm:cxn modelId="{08C82DA2-79CD-46EF-8CAA-573DCF598500}" type="presParOf" srcId="{65FBE2ED-1CF2-4B4B-BE08-E725389D6BEB}" destId="{525CFFCF-8D9E-4842-BED6-CA41E6357AE2}" srcOrd="2" destOrd="0" presId="urn:microsoft.com/office/officeart/2008/layout/VerticalCurvedList"/>
    <dgm:cxn modelId="{6A5AEE81-04F1-45E2-93DE-D6994FB1EC9D}" type="presParOf" srcId="{65FBE2ED-1CF2-4B4B-BE08-E725389D6BEB}" destId="{6A9684D4-648F-4801-8B2C-E9EFF1501754}" srcOrd="3" destOrd="0" presId="urn:microsoft.com/office/officeart/2008/layout/VerticalCurvedList"/>
    <dgm:cxn modelId="{1EA8938D-A899-4592-8300-853A9B5717B2}" type="presParOf" srcId="{E1A1F144-E319-4D46-91AD-0E254FE0A828}" destId="{C86B5801-073A-4319-BFC2-8B0697B2790D}" srcOrd="1" destOrd="0" presId="urn:microsoft.com/office/officeart/2008/layout/VerticalCurvedList"/>
    <dgm:cxn modelId="{3ED7747F-EC3E-4C38-9874-5CD8D65B980C}" type="presParOf" srcId="{E1A1F144-E319-4D46-91AD-0E254FE0A828}" destId="{DA650CA0-D4BE-48C4-8331-8F89C2605DB3}" srcOrd="2" destOrd="0" presId="urn:microsoft.com/office/officeart/2008/layout/VerticalCurvedList"/>
    <dgm:cxn modelId="{F9D80646-1C07-4D88-ACE0-2150260E3B71}" type="presParOf" srcId="{DA650CA0-D4BE-48C4-8331-8F89C2605DB3}" destId="{36CE9229-696C-4C1F-AD20-FEB30C1447D0}" srcOrd="0" destOrd="0" presId="urn:microsoft.com/office/officeart/2008/layout/VerticalCurvedList"/>
    <dgm:cxn modelId="{489557BE-59DA-4632-89A7-E0DEE8BFC4E4}" type="presParOf" srcId="{E1A1F144-E319-4D46-91AD-0E254FE0A828}" destId="{B24701C3-07EB-4255-A468-93BB28DF5A3A}" srcOrd="3" destOrd="0" presId="urn:microsoft.com/office/officeart/2008/layout/VerticalCurvedList"/>
    <dgm:cxn modelId="{AA528C10-A42B-41D9-902F-0859A733BAFD}" type="presParOf" srcId="{E1A1F144-E319-4D46-91AD-0E254FE0A828}" destId="{C0AEAC0C-D617-415B-8413-C58B3A2CDE9B}" srcOrd="4" destOrd="0" presId="urn:microsoft.com/office/officeart/2008/layout/VerticalCurvedList"/>
    <dgm:cxn modelId="{009CF2F7-0101-4065-A633-A5F7AA3660E9}" type="presParOf" srcId="{C0AEAC0C-D617-415B-8413-C58B3A2CDE9B}" destId="{9E1F9B59-8FC9-4FC9-BBB5-67D89AF8A60E}" srcOrd="0" destOrd="0" presId="urn:microsoft.com/office/officeart/2008/layout/VerticalCurvedList"/>
    <dgm:cxn modelId="{2A814F6F-EB29-4A70-BD3D-CA6747C75003}" type="presParOf" srcId="{E1A1F144-E319-4D46-91AD-0E254FE0A828}" destId="{A81F49FC-55D4-45EC-B2F3-35EC9F8C5CAA}" srcOrd="5" destOrd="0" presId="urn:microsoft.com/office/officeart/2008/layout/VerticalCurvedList"/>
    <dgm:cxn modelId="{1909E266-0FCD-4181-B9D4-4A8930472ABB}" type="presParOf" srcId="{E1A1F144-E319-4D46-91AD-0E254FE0A828}" destId="{A141DF46-73B0-42F3-BD4A-ABD4946FEBEF}" srcOrd="6" destOrd="0" presId="urn:microsoft.com/office/officeart/2008/layout/VerticalCurvedList"/>
    <dgm:cxn modelId="{EA47A95C-A978-494E-9EE0-7E92DB640BEF}" type="presParOf" srcId="{A141DF46-73B0-42F3-BD4A-ABD4946FEBEF}" destId="{8D6FB2F1-D2E2-4DAC-A05D-A51183A059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09A10E-5571-40F9-A0A3-CDC3CF888A2C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14584C6-CD7C-4F4B-A0F3-2D55AAC9BC74}">
      <dgm:prSet/>
      <dgm:spPr/>
      <dgm:t>
        <a:bodyPr/>
        <a:lstStyle/>
        <a:p>
          <a:pPr rtl="0"/>
          <a:r>
            <a:rPr lang="en-US" smtClean="0"/>
            <a:t>ISERROR</a:t>
          </a:r>
          <a:r>
            <a:rPr lang="zh-TW" smtClean="0"/>
            <a:t>函數</a:t>
          </a:r>
          <a:endParaRPr lang="zh-TW" dirty="0"/>
        </a:p>
      </dgm:t>
    </dgm:pt>
    <dgm:pt modelId="{60211F43-C45E-409E-82E6-6AB394525B52}" type="parTrans" cxnId="{A6E572B8-546B-408F-BBFB-DF43C1B55125}">
      <dgm:prSet/>
      <dgm:spPr/>
      <dgm:t>
        <a:bodyPr/>
        <a:lstStyle/>
        <a:p>
          <a:endParaRPr lang="zh-TW" altLang="en-US"/>
        </a:p>
      </dgm:t>
    </dgm:pt>
    <dgm:pt modelId="{C4D8D438-A404-4887-B7D2-BE3D5652BCCE}" type="sibTrans" cxnId="{A6E572B8-546B-408F-BBFB-DF43C1B55125}">
      <dgm:prSet/>
      <dgm:spPr/>
      <dgm:t>
        <a:bodyPr/>
        <a:lstStyle/>
        <a:p>
          <a:endParaRPr lang="zh-TW" altLang="en-US"/>
        </a:p>
      </dgm:t>
    </dgm:pt>
    <dgm:pt modelId="{79E167FF-6E90-406D-8CF6-206C08973C7A}">
      <dgm:prSet/>
      <dgm:spPr/>
      <dgm:t>
        <a:bodyPr/>
        <a:lstStyle/>
        <a:p>
          <a:r>
            <a:rPr lang="en-US" dirty="0" smtClean="0"/>
            <a:t>IFERROR</a:t>
          </a:r>
          <a:r>
            <a:rPr lang="zh-TW" dirty="0" smtClean="0"/>
            <a:t>函數</a:t>
          </a:r>
          <a:endParaRPr lang="zh-TW" dirty="0"/>
        </a:p>
      </dgm:t>
    </dgm:pt>
    <dgm:pt modelId="{F9B784FB-12E7-4501-A5DC-6144C04DBBE6}" type="parTrans" cxnId="{4E932DCC-48AC-4B4B-B961-76ECB758FDBB}">
      <dgm:prSet/>
      <dgm:spPr/>
      <dgm:t>
        <a:bodyPr/>
        <a:lstStyle/>
        <a:p>
          <a:endParaRPr lang="zh-TW" altLang="en-US"/>
        </a:p>
      </dgm:t>
    </dgm:pt>
    <dgm:pt modelId="{5E15C4F8-68ED-46EE-BEB0-C249A8257018}" type="sibTrans" cxnId="{4E932DCC-48AC-4B4B-B961-76ECB758FDBB}">
      <dgm:prSet/>
      <dgm:spPr/>
      <dgm:t>
        <a:bodyPr/>
        <a:lstStyle/>
        <a:p>
          <a:endParaRPr lang="zh-TW" altLang="en-US"/>
        </a:p>
      </dgm:t>
    </dgm:pt>
    <dgm:pt modelId="{4635E145-6735-47C9-A333-695FA8EF1C89}" type="pres">
      <dgm:prSet presAssocID="{3409A10E-5571-40F9-A0A3-CDC3CF888A2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885EBCAB-03EC-4599-81DA-9F0823CE3A37}" type="pres">
      <dgm:prSet presAssocID="{3409A10E-5571-40F9-A0A3-CDC3CF888A2C}" presName="Name1" presStyleCnt="0"/>
      <dgm:spPr/>
    </dgm:pt>
    <dgm:pt modelId="{F928414C-B084-4EC8-A7F9-0361B4E16613}" type="pres">
      <dgm:prSet presAssocID="{3409A10E-5571-40F9-A0A3-CDC3CF888A2C}" presName="cycle" presStyleCnt="0"/>
      <dgm:spPr/>
    </dgm:pt>
    <dgm:pt modelId="{062216CB-4192-4271-B522-98098A2F9CC4}" type="pres">
      <dgm:prSet presAssocID="{3409A10E-5571-40F9-A0A3-CDC3CF888A2C}" presName="srcNode" presStyleLbl="node1" presStyleIdx="0" presStyleCnt="2"/>
      <dgm:spPr/>
    </dgm:pt>
    <dgm:pt modelId="{E8FE39DB-A870-49F2-AE3E-A6E4B5E8E8A4}" type="pres">
      <dgm:prSet presAssocID="{3409A10E-5571-40F9-A0A3-CDC3CF888A2C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6C805586-94FC-4EB1-BE97-39476BD8C57D}" type="pres">
      <dgm:prSet presAssocID="{3409A10E-5571-40F9-A0A3-CDC3CF888A2C}" presName="extraNode" presStyleLbl="node1" presStyleIdx="0" presStyleCnt="2"/>
      <dgm:spPr/>
    </dgm:pt>
    <dgm:pt modelId="{308AD3DE-91FF-4A84-926D-E8209B604C28}" type="pres">
      <dgm:prSet presAssocID="{3409A10E-5571-40F9-A0A3-CDC3CF888A2C}" presName="dstNode" presStyleLbl="node1" presStyleIdx="0" presStyleCnt="2"/>
      <dgm:spPr/>
    </dgm:pt>
    <dgm:pt modelId="{9736C4A9-B0F8-4B94-AF5E-1375A78A955D}" type="pres">
      <dgm:prSet presAssocID="{E14584C6-CD7C-4F4B-A0F3-2D55AAC9BC74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8FE543-DC34-49F3-A2BF-B9EA86010BE2}" type="pres">
      <dgm:prSet presAssocID="{E14584C6-CD7C-4F4B-A0F3-2D55AAC9BC74}" presName="accent_1" presStyleCnt="0"/>
      <dgm:spPr/>
    </dgm:pt>
    <dgm:pt modelId="{DBF1A1EF-A61C-44F1-AEF3-94C89AA1C840}" type="pres">
      <dgm:prSet presAssocID="{E14584C6-CD7C-4F4B-A0F3-2D55AAC9BC74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3E29BF2-FCAF-40B4-9A1D-91ED3FA8EA84}" type="pres">
      <dgm:prSet presAssocID="{79E167FF-6E90-406D-8CF6-206C08973C7A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26A19C-1AA5-4EA4-9B50-760B67BDFBD2}" type="pres">
      <dgm:prSet presAssocID="{79E167FF-6E90-406D-8CF6-206C08973C7A}" presName="accent_2" presStyleCnt="0"/>
      <dgm:spPr/>
    </dgm:pt>
    <dgm:pt modelId="{CAA76707-93F2-476B-9BF3-16071FD7C68B}" type="pres">
      <dgm:prSet presAssocID="{79E167FF-6E90-406D-8CF6-206C08973C7A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5C2D1F1E-6E91-4457-B6DB-38C85FC5AA7C}" type="presOf" srcId="{C4D8D438-A404-4887-B7D2-BE3D5652BCCE}" destId="{E8FE39DB-A870-49F2-AE3E-A6E4B5E8E8A4}" srcOrd="0" destOrd="0" presId="urn:microsoft.com/office/officeart/2008/layout/VerticalCurvedList"/>
    <dgm:cxn modelId="{A6E572B8-546B-408F-BBFB-DF43C1B55125}" srcId="{3409A10E-5571-40F9-A0A3-CDC3CF888A2C}" destId="{E14584C6-CD7C-4F4B-A0F3-2D55AAC9BC74}" srcOrd="0" destOrd="0" parTransId="{60211F43-C45E-409E-82E6-6AB394525B52}" sibTransId="{C4D8D438-A404-4887-B7D2-BE3D5652BCCE}"/>
    <dgm:cxn modelId="{DB1276E1-E796-442F-9F07-4289950293FE}" type="presOf" srcId="{3409A10E-5571-40F9-A0A3-CDC3CF888A2C}" destId="{4635E145-6735-47C9-A333-695FA8EF1C89}" srcOrd="0" destOrd="0" presId="urn:microsoft.com/office/officeart/2008/layout/VerticalCurvedList"/>
    <dgm:cxn modelId="{4E932DCC-48AC-4B4B-B961-76ECB758FDBB}" srcId="{3409A10E-5571-40F9-A0A3-CDC3CF888A2C}" destId="{79E167FF-6E90-406D-8CF6-206C08973C7A}" srcOrd="1" destOrd="0" parTransId="{F9B784FB-12E7-4501-A5DC-6144C04DBBE6}" sibTransId="{5E15C4F8-68ED-46EE-BEB0-C249A8257018}"/>
    <dgm:cxn modelId="{52855C02-6E58-41C3-820A-6631B3A20591}" type="presOf" srcId="{79E167FF-6E90-406D-8CF6-206C08973C7A}" destId="{03E29BF2-FCAF-40B4-9A1D-91ED3FA8EA84}" srcOrd="0" destOrd="0" presId="urn:microsoft.com/office/officeart/2008/layout/VerticalCurvedList"/>
    <dgm:cxn modelId="{C9907AF3-3C48-48E9-A400-C732556AFFA6}" type="presOf" srcId="{E14584C6-CD7C-4F4B-A0F3-2D55AAC9BC74}" destId="{9736C4A9-B0F8-4B94-AF5E-1375A78A955D}" srcOrd="0" destOrd="0" presId="urn:microsoft.com/office/officeart/2008/layout/VerticalCurvedList"/>
    <dgm:cxn modelId="{94660B60-CFC6-4703-A39D-796B62722A42}" type="presParOf" srcId="{4635E145-6735-47C9-A333-695FA8EF1C89}" destId="{885EBCAB-03EC-4599-81DA-9F0823CE3A37}" srcOrd="0" destOrd="0" presId="urn:microsoft.com/office/officeart/2008/layout/VerticalCurvedList"/>
    <dgm:cxn modelId="{7C65408F-5B4C-4E90-95FD-DC601CE977BB}" type="presParOf" srcId="{885EBCAB-03EC-4599-81DA-9F0823CE3A37}" destId="{F928414C-B084-4EC8-A7F9-0361B4E16613}" srcOrd="0" destOrd="0" presId="urn:microsoft.com/office/officeart/2008/layout/VerticalCurvedList"/>
    <dgm:cxn modelId="{576E770A-410B-4C11-86C9-92A3A4B5273D}" type="presParOf" srcId="{F928414C-B084-4EC8-A7F9-0361B4E16613}" destId="{062216CB-4192-4271-B522-98098A2F9CC4}" srcOrd="0" destOrd="0" presId="urn:microsoft.com/office/officeart/2008/layout/VerticalCurvedList"/>
    <dgm:cxn modelId="{898C6A35-C671-4AB8-8E9D-8E44B45010A4}" type="presParOf" srcId="{F928414C-B084-4EC8-A7F9-0361B4E16613}" destId="{E8FE39DB-A870-49F2-AE3E-A6E4B5E8E8A4}" srcOrd="1" destOrd="0" presId="urn:microsoft.com/office/officeart/2008/layout/VerticalCurvedList"/>
    <dgm:cxn modelId="{79770813-EDC7-4EA1-86A5-6C0AC513C3A5}" type="presParOf" srcId="{F928414C-B084-4EC8-A7F9-0361B4E16613}" destId="{6C805586-94FC-4EB1-BE97-39476BD8C57D}" srcOrd="2" destOrd="0" presId="urn:microsoft.com/office/officeart/2008/layout/VerticalCurvedList"/>
    <dgm:cxn modelId="{CF6A77FD-EA78-48A1-903E-FACE507E084D}" type="presParOf" srcId="{F928414C-B084-4EC8-A7F9-0361B4E16613}" destId="{308AD3DE-91FF-4A84-926D-E8209B604C28}" srcOrd="3" destOrd="0" presId="urn:microsoft.com/office/officeart/2008/layout/VerticalCurvedList"/>
    <dgm:cxn modelId="{A687C80F-6A9B-415B-9C8D-82480DD23337}" type="presParOf" srcId="{885EBCAB-03EC-4599-81DA-9F0823CE3A37}" destId="{9736C4A9-B0F8-4B94-AF5E-1375A78A955D}" srcOrd="1" destOrd="0" presId="urn:microsoft.com/office/officeart/2008/layout/VerticalCurvedList"/>
    <dgm:cxn modelId="{8CEFB441-BB37-4786-A9DD-2C6ED6843279}" type="presParOf" srcId="{885EBCAB-03EC-4599-81DA-9F0823CE3A37}" destId="{4C8FE543-DC34-49F3-A2BF-B9EA86010BE2}" srcOrd="2" destOrd="0" presId="urn:microsoft.com/office/officeart/2008/layout/VerticalCurvedList"/>
    <dgm:cxn modelId="{0355C428-AB40-4D4D-A198-3B223D2AD312}" type="presParOf" srcId="{4C8FE543-DC34-49F3-A2BF-B9EA86010BE2}" destId="{DBF1A1EF-A61C-44F1-AEF3-94C89AA1C840}" srcOrd="0" destOrd="0" presId="urn:microsoft.com/office/officeart/2008/layout/VerticalCurvedList"/>
    <dgm:cxn modelId="{6A665F05-8B72-4751-ABE8-DBD223E7AAB4}" type="presParOf" srcId="{885EBCAB-03EC-4599-81DA-9F0823CE3A37}" destId="{03E29BF2-FCAF-40B4-9A1D-91ED3FA8EA84}" srcOrd="3" destOrd="0" presId="urn:microsoft.com/office/officeart/2008/layout/VerticalCurvedList"/>
    <dgm:cxn modelId="{6A53CB5F-8587-4409-94FA-601525538751}" type="presParOf" srcId="{885EBCAB-03EC-4599-81DA-9F0823CE3A37}" destId="{DC26A19C-1AA5-4EA4-9B50-760B67BDFBD2}" srcOrd="4" destOrd="0" presId="urn:microsoft.com/office/officeart/2008/layout/VerticalCurvedList"/>
    <dgm:cxn modelId="{8ABB2E97-090A-4FAE-BE3F-1685A1105A6A}" type="presParOf" srcId="{DC26A19C-1AA5-4EA4-9B50-760B67BDFBD2}" destId="{CAA76707-93F2-476B-9BF3-16071FD7C68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07B8C5-7E57-47E6-BC8F-D19C741BC2BF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4D14C0E0-A039-4BE3-928E-15CE86241482}">
      <dgm:prSet/>
      <dgm:spPr/>
      <dgm:t>
        <a:bodyPr/>
        <a:lstStyle/>
        <a:p>
          <a:pPr rtl="0"/>
          <a:r>
            <a:rPr lang="en-US" smtClean="0"/>
            <a:t>LARGE</a:t>
          </a:r>
          <a:r>
            <a:rPr lang="zh-TW" smtClean="0"/>
            <a:t>陣列</a:t>
          </a:r>
          <a:endParaRPr lang="zh-TW" dirty="0"/>
        </a:p>
      </dgm:t>
    </dgm:pt>
    <dgm:pt modelId="{DCC23C40-8024-44E4-A3B8-A53DE8DF1840}" type="parTrans" cxnId="{AA023EA2-4ECF-44DD-86F1-C6047F6A6B05}">
      <dgm:prSet/>
      <dgm:spPr/>
      <dgm:t>
        <a:bodyPr/>
        <a:lstStyle/>
        <a:p>
          <a:endParaRPr lang="zh-TW" altLang="en-US"/>
        </a:p>
      </dgm:t>
    </dgm:pt>
    <dgm:pt modelId="{34A10985-25B9-4C04-8928-77BD3D8ECB55}" type="sibTrans" cxnId="{AA023EA2-4ECF-44DD-86F1-C6047F6A6B05}">
      <dgm:prSet/>
      <dgm:spPr/>
      <dgm:t>
        <a:bodyPr/>
        <a:lstStyle/>
        <a:p>
          <a:endParaRPr lang="zh-TW" altLang="en-US"/>
        </a:p>
      </dgm:t>
    </dgm:pt>
    <dgm:pt modelId="{8A28F295-BA55-4332-A16C-A21DA3D35C8E}">
      <dgm:prSet/>
      <dgm:spPr/>
      <dgm:t>
        <a:bodyPr/>
        <a:lstStyle/>
        <a:p>
          <a:r>
            <a:rPr lang="en-US" smtClean="0"/>
            <a:t>SMALL</a:t>
          </a:r>
          <a:r>
            <a:rPr lang="zh-TW" smtClean="0"/>
            <a:t>陣列</a:t>
          </a:r>
          <a:endParaRPr lang="zh-TW"/>
        </a:p>
      </dgm:t>
    </dgm:pt>
    <dgm:pt modelId="{F9F2A844-5F9A-41C9-9597-16AB41306EB3}" type="parTrans" cxnId="{71E36A45-5C13-4B6B-BA5D-CE8E0840F466}">
      <dgm:prSet/>
      <dgm:spPr/>
      <dgm:t>
        <a:bodyPr/>
        <a:lstStyle/>
        <a:p>
          <a:endParaRPr lang="zh-TW" altLang="en-US"/>
        </a:p>
      </dgm:t>
    </dgm:pt>
    <dgm:pt modelId="{020FC1BF-FF75-42D1-B166-860288419A87}" type="sibTrans" cxnId="{71E36A45-5C13-4B6B-BA5D-CE8E0840F466}">
      <dgm:prSet/>
      <dgm:spPr/>
      <dgm:t>
        <a:bodyPr/>
        <a:lstStyle/>
        <a:p>
          <a:endParaRPr lang="zh-TW" altLang="en-US"/>
        </a:p>
      </dgm:t>
    </dgm:pt>
    <dgm:pt modelId="{0262AF48-6669-4C6E-BCBC-BC7C2376BFB5}">
      <dgm:prSet/>
      <dgm:spPr/>
      <dgm:t>
        <a:bodyPr/>
        <a:lstStyle/>
        <a:p>
          <a:r>
            <a:rPr lang="en-US" smtClean="0"/>
            <a:t>SUMPRODUCT</a:t>
          </a:r>
          <a:r>
            <a:rPr lang="zh-TW" smtClean="0"/>
            <a:t>陣列</a:t>
          </a:r>
          <a:endParaRPr lang="zh-TW"/>
        </a:p>
      </dgm:t>
    </dgm:pt>
    <dgm:pt modelId="{8FE453B5-ADE2-4029-8120-A04964B4E8B7}" type="parTrans" cxnId="{C376D20A-6C5A-42E3-B5A9-7665B610ADBB}">
      <dgm:prSet/>
      <dgm:spPr/>
      <dgm:t>
        <a:bodyPr/>
        <a:lstStyle/>
        <a:p>
          <a:endParaRPr lang="zh-TW" altLang="en-US"/>
        </a:p>
      </dgm:t>
    </dgm:pt>
    <dgm:pt modelId="{FB78B2EB-871C-4F74-9F4B-0F063D8D9BDF}" type="sibTrans" cxnId="{C376D20A-6C5A-42E3-B5A9-7665B610ADBB}">
      <dgm:prSet/>
      <dgm:spPr/>
      <dgm:t>
        <a:bodyPr/>
        <a:lstStyle/>
        <a:p>
          <a:endParaRPr lang="zh-TW" altLang="en-US"/>
        </a:p>
      </dgm:t>
    </dgm:pt>
    <dgm:pt modelId="{6481E628-1374-4997-808C-19CBC92F96D3}">
      <dgm:prSet/>
      <dgm:spPr/>
      <dgm:t>
        <a:bodyPr/>
        <a:lstStyle/>
        <a:p>
          <a:r>
            <a:rPr lang="en-US" smtClean="0"/>
            <a:t>TRANSPOSE</a:t>
          </a:r>
          <a:r>
            <a:rPr lang="zh-TW" smtClean="0"/>
            <a:t>陣列</a:t>
          </a:r>
          <a:endParaRPr lang="zh-TW"/>
        </a:p>
      </dgm:t>
    </dgm:pt>
    <dgm:pt modelId="{CB57811D-1C07-4270-A444-783B0B7EBB09}" type="parTrans" cxnId="{D8912783-51A8-4042-93CF-03895F6A6C69}">
      <dgm:prSet/>
      <dgm:spPr/>
      <dgm:t>
        <a:bodyPr/>
        <a:lstStyle/>
        <a:p>
          <a:endParaRPr lang="zh-TW" altLang="en-US"/>
        </a:p>
      </dgm:t>
    </dgm:pt>
    <dgm:pt modelId="{831FF512-76E2-491E-B600-C26B005DDF1B}" type="sibTrans" cxnId="{D8912783-51A8-4042-93CF-03895F6A6C69}">
      <dgm:prSet/>
      <dgm:spPr/>
      <dgm:t>
        <a:bodyPr/>
        <a:lstStyle/>
        <a:p>
          <a:endParaRPr lang="zh-TW" altLang="en-US"/>
        </a:p>
      </dgm:t>
    </dgm:pt>
    <dgm:pt modelId="{7C7411A6-1680-4D4A-A0B9-38EB64DBC24D}" type="pres">
      <dgm:prSet presAssocID="{9807B8C5-7E57-47E6-BC8F-D19C741BC2B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19D3864D-1BE4-4AAC-9861-E72890E7C4B4}" type="pres">
      <dgm:prSet presAssocID="{9807B8C5-7E57-47E6-BC8F-D19C741BC2BF}" presName="Name1" presStyleCnt="0"/>
      <dgm:spPr/>
    </dgm:pt>
    <dgm:pt modelId="{03C34352-AA69-4A84-AC93-1BD6D6B80C23}" type="pres">
      <dgm:prSet presAssocID="{9807B8C5-7E57-47E6-BC8F-D19C741BC2BF}" presName="cycle" presStyleCnt="0"/>
      <dgm:spPr/>
    </dgm:pt>
    <dgm:pt modelId="{63000749-FDDE-40C0-9988-1D6F456EB6F3}" type="pres">
      <dgm:prSet presAssocID="{9807B8C5-7E57-47E6-BC8F-D19C741BC2BF}" presName="srcNode" presStyleLbl="node1" presStyleIdx="0" presStyleCnt="4"/>
      <dgm:spPr/>
    </dgm:pt>
    <dgm:pt modelId="{BBD52891-EC8C-4D7B-A525-7F974B09E9B1}" type="pres">
      <dgm:prSet presAssocID="{9807B8C5-7E57-47E6-BC8F-D19C741BC2BF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BC2E2DD0-A35A-4BE5-AAEE-2D236CBB0BB8}" type="pres">
      <dgm:prSet presAssocID="{9807B8C5-7E57-47E6-BC8F-D19C741BC2BF}" presName="extraNode" presStyleLbl="node1" presStyleIdx="0" presStyleCnt="4"/>
      <dgm:spPr/>
    </dgm:pt>
    <dgm:pt modelId="{18536B34-0AEC-4172-9FD6-B31D04C5F8A2}" type="pres">
      <dgm:prSet presAssocID="{9807B8C5-7E57-47E6-BC8F-D19C741BC2BF}" presName="dstNode" presStyleLbl="node1" presStyleIdx="0" presStyleCnt="4"/>
      <dgm:spPr/>
    </dgm:pt>
    <dgm:pt modelId="{109CC41A-1B26-4EAB-B5E8-F67890C5A632}" type="pres">
      <dgm:prSet presAssocID="{4D14C0E0-A039-4BE3-928E-15CE8624148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98A59B-B9C5-4C91-9666-05EDFEBD1BAF}" type="pres">
      <dgm:prSet presAssocID="{4D14C0E0-A039-4BE3-928E-15CE86241482}" presName="accent_1" presStyleCnt="0"/>
      <dgm:spPr/>
    </dgm:pt>
    <dgm:pt modelId="{43E14E34-02E9-40D3-9F16-A1A846832286}" type="pres">
      <dgm:prSet presAssocID="{4D14C0E0-A039-4BE3-928E-15CE86241482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81066D8-E262-4614-B582-07EB8AE1224B}" type="pres">
      <dgm:prSet presAssocID="{8A28F295-BA55-4332-A16C-A21DA3D35C8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1F80C6-C9D0-46FC-9602-8105422DC72A}" type="pres">
      <dgm:prSet presAssocID="{8A28F295-BA55-4332-A16C-A21DA3D35C8E}" presName="accent_2" presStyleCnt="0"/>
      <dgm:spPr/>
    </dgm:pt>
    <dgm:pt modelId="{5638E525-96DC-45D0-A03F-245955900CD9}" type="pres">
      <dgm:prSet presAssocID="{8A28F295-BA55-4332-A16C-A21DA3D35C8E}" presName="accentRepeatNode" presStyleLbl="solidFgAcc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2790C807-4869-4FD8-BCB3-7D9557B9CA68}" type="pres">
      <dgm:prSet presAssocID="{0262AF48-6669-4C6E-BCBC-BC7C2376BFB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333C021-4BD8-48EF-9FA0-473EA38BA498}" type="pres">
      <dgm:prSet presAssocID="{0262AF48-6669-4C6E-BCBC-BC7C2376BFB5}" presName="accent_3" presStyleCnt="0"/>
      <dgm:spPr/>
    </dgm:pt>
    <dgm:pt modelId="{E512C63A-FD57-4FC2-B25D-614993023E04}" type="pres">
      <dgm:prSet presAssocID="{0262AF48-6669-4C6E-BCBC-BC7C2376BFB5}" presName="accentRepeatNode" presStyleLbl="solidFgAcc1" presStyleIdx="2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F765EF53-69F4-4DB3-988E-02AA56C7307C}" type="pres">
      <dgm:prSet presAssocID="{6481E628-1374-4997-808C-19CBC92F96D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E20A5E-E14A-40DF-A972-90D8D256D1B1}" type="pres">
      <dgm:prSet presAssocID="{6481E628-1374-4997-808C-19CBC92F96D3}" presName="accent_4" presStyleCnt="0"/>
      <dgm:spPr/>
    </dgm:pt>
    <dgm:pt modelId="{51A1B6ED-6228-468C-92C3-7456380BB4F8}" type="pres">
      <dgm:prSet presAssocID="{6481E628-1374-4997-808C-19CBC92F96D3}" presName="accentRepeatNode" presStyleLbl="solidFgAcc1" presStyleIdx="3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C376D20A-6C5A-42E3-B5A9-7665B610ADBB}" srcId="{9807B8C5-7E57-47E6-BC8F-D19C741BC2BF}" destId="{0262AF48-6669-4C6E-BCBC-BC7C2376BFB5}" srcOrd="2" destOrd="0" parTransId="{8FE453B5-ADE2-4029-8120-A04964B4E8B7}" sibTransId="{FB78B2EB-871C-4F74-9F4B-0F063D8D9BDF}"/>
    <dgm:cxn modelId="{AA023EA2-4ECF-44DD-86F1-C6047F6A6B05}" srcId="{9807B8C5-7E57-47E6-BC8F-D19C741BC2BF}" destId="{4D14C0E0-A039-4BE3-928E-15CE86241482}" srcOrd="0" destOrd="0" parTransId="{DCC23C40-8024-44E4-A3B8-A53DE8DF1840}" sibTransId="{34A10985-25B9-4C04-8928-77BD3D8ECB55}"/>
    <dgm:cxn modelId="{7811CDCE-50FF-445E-B51C-DDE858BBC264}" type="presOf" srcId="{8A28F295-BA55-4332-A16C-A21DA3D35C8E}" destId="{B81066D8-E262-4614-B582-07EB8AE1224B}" srcOrd="0" destOrd="0" presId="urn:microsoft.com/office/officeart/2008/layout/VerticalCurvedList"/>
    <dgm:cxn modelId="{41D2FC79-00DF-43F6-B4AF-D1022D1834A5}" type="presOf" srcId="{9807B8C5-7E57-47E6-BC8F-D19C741BC2BF}" destId="{7C7411A6-1680-4D4A-A0B9-38EB64DBC24D}" srcOrd="0" destOrd="0" presId="urn:microsoft.com/office/officeart/2008/layout/VerticalCurvedList"/>
    <dgm:cxn modelId="{D8912783-51A8-4042-93CF-03895F6A6C69}" srcId="{9807B8C5-7E57-47E6-BC8F-D19C741BC2BF}" destId="{6481E628-1374-4997-808C-19CBC92F96D3}" srcOrd="3" destOrd="0" parTransId="{CB57811D-1C07-4270-A444-783B0B7EBB09}" sibTransId="{831FF512-76E2-491E-B600-C26B005DDF1B}"/>
    <dgm:cxn modelId="{083EE831-48D7-4980-ADBE-955F72DA8378}" type="presOf" srcId="{6481E628-1374-4997-808C-19CBC92F96D3}" destId="{F765EF53-69F4-4DB3-988E-02AA56C7307C}" srcOrd="0" destOrd="0" presId="urn:microsoft.com/office/officeart/2008/layout/VerticalCurvedList"/>
    <dgm:cxn modelId="{A03E9E2C-EC2E-417C-87C7-091F7A842EC4}" type="presOf" srcId="{4D14C0E0-A039-4BE3-928E-15CE86241482}" destId="{109CC41A-1B26-4EAB-B5E8-F67890C5A632}" srcOrd="0" destOrd="0" presId="urn:microsoft.com/office/officeart/2008/layout/VerticalCurvedList"/>
    <dgm:cxn modelId="{82FF09F1-10B3-4A85-8D8C-A8484E8806B1}" type="presOf" srcId="{0262AF48-6669-4C6E-BCBC-BC7C2376BFB5}" destId="{2790C807-4869-4FD8-BCB3-7D9557B9CA68}" srcOrd="0" destOrd="0" presId="urn:microsoft.com/office/officeart/2008/layout/VerticalCurvedList"/>
    <dgm:cxn modelId="{71E36A45-5C13-4B6B-BA5D-CE8E0840F466}" srcId="{9807B8C5-7E57-47E6-BC8F-D19C741BC2BF}" destId="{8A28F295-BA55-4332-A16C-A21DA3D35C8E}" srcOrd="1" destOrd="0" parTransId="{F9F2A844-5F9A-41C9-9597-16AB41306EB3}" sibTransId="{020FC1BF-FF75-42D1-B166-860288419A87}"/>
    <dgm:cxn modelId="{DD4471AA-9510-4753-A000-39AE7C9AD6C0}" type="presOf" srcId="{34A10985-25B9-4C04-8928-77BD3D8ECB55}" destId="{BBD52891-EC8C-4D7B-A525-7F974B09E9B1}" srcOrd="0" destOrd="0" presId="urn:microsoft.com/office/officeart/2008/layout/VerticalCurvedList"/>
    <dgm:cxn modelId="{84FE7D3E-8C4D-4E74-8CBB-9893947F54A6}" type="presParOf" srcId="{7C7411A6-1680-4D4A-A0B9-38EB64DBC24D}" destId="{19D3864D-1BE4-4AAC-9861-E72890E7C4B4}" srcOrd="0" destOrd="0" presId="urn:microsoft.com/office/officeart/2008/layout/VerticalCurvedList"/>
    <dgm:cxn modelId="{7EF00BE3-442D-46D5-BE4B-8C6D26FDE0F2}" type="presParOf" srcId="{19D3864D-1BE4-4AAC-9861-E72890E7C4B4}" destId="{03C34352-AA69-4A84-AC93-1BD6D6B80C23}" srcOrd="0" destOrd="0" presId="urn:microsoft.com/office/officeart/2008/layout/VerticalCurvedList"/>
    <dgm:cxn modelId="{9736AA1C-8D8D-4856-85D4-E002E8E5AB8E}" type="presParOf" srcId="{03C34352-AA69-4A84-AC93-1BD6D6B80C23}" destId="{63000749-FDDE-40C0-9988-1D6F456EB6F3}" srcOrd="0" destOrd="0" presId="urn:microsoft.com/office/officeart/2008/layout/VerticalCurvedList"/>
    <dgm:cxn modelId="{C9FE20AE-77D7-49B2-885B-68F87D0341A2}" type="presParOf" srcId="{03C34352-AA69-4A84-AC93-1BD6D6B80C23}" destId="{BBD52891-EC8C-4D7B-A525-7F974B09E9B1}" srcOrd="1" destOrd="0" presId="urn:microsoft.com/office/officeart/2008/layout/VerticalCurvedList"/>
    <dgm:cxn modelId="{966529A1-9557-4EC6-B776-3418E06469F1}" type="presParOf" srcId="{03C34352-AA69-4A84-AC93-1BD6D6B80C23}" destId="{BC2E2DD0-A35A-4BE5-AAEE-2D236CBB0BB8}" srcOrd="2" destOrd="0" presId="urn:microsoft.com/office/officeart/2008/layout/VerticalCurvedList"/>
    <dgm:cxn modelId="{5AEA55D5-22C2-4CD2-99DD-6F39BBBBB09B}" type="presParOf" srcId="{03C34352-AA69-4A84-AC93-1BD6D6B80C23}" destId="{18536B34-0AEC-4172-9FD6-B31D04C5F8A2}" srcOrd="3" destOrd="0" presId="urn:microsoft.com/office/officeart/2008/layout/VerticalCurvedList"/>
    <dgm:cxn modelId="{0479BDAC-C877-482E-A228-62C0AEAD55F7}" type="presParOf" srcId="{19D3864D-1BE4-4AAC-9861-E72890E7C4B4}" destId="{109CC41A-1B26-4EAB-B5E8-F67890C5A632}" srcOrd="1" destOrd="0" presId="urn:microsoft.com/office/officeart/2008/layout/VerticalCurvedList"/>
    <dgm:cxn modelId="{6673D2B4-64A4-4408-9D75-2439B704D58B}" type="presParOf" srcId="{19D3864D-1BE4-4AAC-9861-E72890E7C4B4}" destId="{D098A59B-B9C5-4C91-9666-05EDFEBD1BAF}" srcOrd="2" destOrd="0" presId="urn:microsoft.com/office/officeart/2008/layout/VerticalCurvedList"/>
    <dgm:cxn modelId="{B16BD0CC-2ACE-4B75-BE2A-790C4010348A}" type="presParOf" srcId="{D098A59B-B9C5-4C91-9666-05EDFEBD1BAF}" destId="{43E14E34-02E9-40D3-9F16-A1A846832286}" srcOrd="0" destOrd="0" presId="urn:microsoft.com/office/officeart/2008/layout/VerticalCurvedList"/>
    <dgm:cxn modelId="{A911944B-79E9-4801-9A79-24F91A8887D6}" type="presParOf" srcId="{19D3864D-1BE4-4AAC-9861-E72890E7C4B4}" destId="{B81066D8-E262-4614-B582-07EB8AE1224B}" srcOrd="3" destOrd="0" presId="urn:microsoft.com/office/officeart/2008/layout/VerticalCurvedList"/>
    <dgm:cxn modelId="{B7931388-5B4A-47E7-A442-14960A50FF26}" type="presParOf" srcId="{19D3864D-1BE4-4AAC-9861-E72890E7C4B4}" destId="{FD1F80C6-C9D0-46FC-9602-8105422DC72A}" srcOrd="4" destOrd="0" presId="urn:microsoft.com/office/officeart/2008/layout/VerticalCurvedList"/>
    <dgm:cxn modelId="{A5D5FE3C-DA9C-49DF-A629-D29D8396AEA2}" type="presParOf" srcId="{FD1F80C6-C9D0-46FC-9602-8105422DC72A}" destId="{5638E525-96DC-45D0-A03F-245955900CD9}" srcOrd="0" destOrd="0" presId="urn:microsoft.com/office/officeart/2008/layout/VerticalCurvedList"/>
    <dgm:cxn modelId="{E580AC5A-FDE0-4774-8B62-22F62A5C5FD4}" type="presParOf" srcId="{19D3864D-1BE4-4AAC-9861-E72890E7C4B4}" destId="{2790C807-4869-4FD8-BCB3-7D9557B9CA68}" srcOrd="5" destOrd="0" presId="urn:microsoft.com/office/officeart/2008/layout/VerticalCurvedList"/>
    <dgm:cxn modelId="{F008BADB-A599-426D-B3E6-5B8B2EB39BE4}" type="presParOf" srcId="{19D3864D-1BE4-4AAC-9861-E72890E7C4B4}" destId="{D333C021-4BD8-48EF-9FA0-473EA38BA498}" srcOrd="6" destOrd="0" presId="urn:microsoft.com/office/officeart/2008/layout/VerticalCurvedList"/>
    <dgm:cxn modelId="{2A6E0A86-054C-4952-9595-A967D7E13866}" type="presParOf" srcId="{D333C021-4BD8-48EF-9FA0-473EA38BA498}" destId="{E512C63A-FD57-4FC2-B25D-614993023E04}" srcOrd="0" destOrd="0" presId="urn:microsoft.com/office/officeart/2008/layout/VerticalCurvedList"/>
    <dgm:cxn modelId="{9259039D-0FE7-4E14-863B-31BD056CC0FC}" type="presParOf" srcId="{19D3864D-1BE4-4AAC-9861-E72890E7C4B4}" destId="{F765EF53-69F4-4DB3-988E-02AA56C7307C}" srcOrd="7" destOrd="0" presId="urn:microsoft.com/office/officeart/2008/layout/VerticalCurvedList"/>
    <dgm:cxn modelId="{0A09EBC7-55A9-4439-8DC3-20297AE09362}" type="presParOf" srcId="{19D3864D-1BE4-4AAC-9861-E72890E7C4B4}" destId="{9BE20A5E-E14A-40DF-A972-90D8D256D1B1}" srcOrd="8" destOrd="0" presId="urn:microsoft.com/office/officeart/2008/layout/VerticalCurvedList"/>
    <dgm:cxn modelId="{D0AF2718-0955-4061-B98D-F8663826AC84}" type="presParOf" srcId="{9BE20A5E-E14A-40DF-A972-90D8D256D1B1}" destId="{51A1B6ED-6228-468C-92C3-7456380BB4F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C8A6-8946-474C-9316-E601DA44F1B8}">
      <dsp:nvSpPr>
        <dsp:cNvPr id="0" name=""/>
        <dsp:cNvSpPr/>
      </dsp:nvSpPr>
      <dsp:spPr>
        <a:xfrm>
          <a:off x="626454" y="0"/>
          <a:ext cx="7099820" cy="4261945"/>
        </a:xfrm>
        <a:prstGeom prst="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74B4AB8-D129-4391-B36A-F2FD12AC1DAB}">
      <dsp:nvSpPr>
        <dsp:cNvPr id="0" name=""/>
        <dsp:cNvSpPr/>
      </dsp:nvSpPr>
      <dsp:spPr>
        <a:xfrm>
          <a:off x="101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數學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函數</a:t>
          </a:r>
          <a:endParaRPr lang="zh-TW" sz="18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59770" y="1338252"/>
        <a:ext cx="1102982" cy="1585440"/>
      </dsp:txXfrm>
    </dsp:sp>
    <dsp:sp modelId="{C682E4BE-AE7F-423C-BE93-E7D1F80CC399}">
      <dsp:nvSpPr>
        <dsp:cNvPr id="0" name=""/>
        <dsp:cNvSpPr/>
      </dsp:nvSpPr>
      <dsp:spPr>
        <a:xfrm>
          <a:off x="1426142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-4264624"/>
                <a:satOff val="2424"/>
                <a:lumOff val="-2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264624"/>
                <a:satOff val="2424"/>
                <a:lumOff val="-2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264624"/>
                <a:satOff val="2424"/>
                <a:lumOff val="-2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統計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函數</a:t>
          </a:r>
          <a:endParaRPr lang="zh-TW" sz="18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1485811" y="1338252"/>
        <a:ext cx="1102982" cy="1585440"/>
      </dsp:txXfrm>
    </dsp:sp>
    <dsp:sp modelId="{52F63373-78DE-4221-8619-8F81717C1EB0}">
      <dsp:nvSpPr>
        <dsp:cNvPr id="0" name=""/>
        <dsp:cNvSpPr/>
      </dsp:nvSpPr>
      <dsp:spPr>
        <a:xfrm>
          <a:off x="2852184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-8529249"/>
                <a:satOff val="4848"/>
                <a:lumOff val="-4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529249"/>
                <a:satOff val="4848"/>
                <a:lumOff val="-4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529249"/>
                <a:satOff val="4848"/>
                <a:lumOff val="-4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>查閱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>參照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>函數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2911853" y="1338252"/>
        <a:ext cx="1102982" cy="1585440"/>
      </dsp:txXfrm>
    </dsp:sp>
    <dsp:sp modelId="{00B6FACF-9FD4-416D-95D2-4549C5060750}">
      <dsp:nvSpPr>
        <dsp:cNvPr id="0" name=""/>
        <dsp:cNvSpPr/>
      </dsp:nvSpPr>
      <dsp:spPr>
        <a:xfrm>
          <a:off x="4278225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-12793873"/>
                <a:satOff val="7271"/>
                <a:lumOff val="-6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793873"/>
                <a:satOff val="7271"/>
                <a:lumOff val="-6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793873"/>
                <a:satOff val="7271"/>
                <a:lumOff val="-6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日期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函數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4337894" y="1338252"/>
        <a:ext cx="1102982" cy="1585440"/>
      </dsp:txXfrm>
    </dsp:sp>
    <dsp:sp modelId="{309A6BE6-773C-43EE-8EA6-108F818A12F1}">
      <dsp:nvSpPr>
        <dsp:cNvPr id="0" name=""/>
        <dsp:cNvSpPr/>
      </dsp:nvSpPr>
      <dsp:spPr>
        <a:xfrm>
          <a:off x="5704266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-17058497"/>
                <a:satOff val="9695"/>
                <a:lumOff val="-8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7058497"/>
                <a:satOff val="9695"/>
                <a:lumOff val="-8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7058497"/>
                <a:satOff val="9695"/>
                <a:lumOff val="-8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邏輯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函數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5763935" y="1338252"/>
        <a:ext cx="1102982" cy="1585440"/>
      </dsp:txXfrm>
    </dsp:sp>
    <dsp:sp modelId="{45E2B010-C46A-4D3D-9452-9B8E7E44551F}">
      <dsp:nvSpPr>
        <dsp:cNvPr id="0" name=""/>
        <dsp:cNvSpPr/>
      </dsp:nvSpPr>
      <dsp:spPr>
        <a:xfrm>
          <a:off x="7130307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-21323121"/>
                <a:satOff val="12119"/>
                <a:lumOff val="-10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1323121"/>
                <a:satOff val="12119"/>
                <a:lumOff val="-10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1323121"/>
                <a:satOff val="12119"/>
                <a:lumOff val="-10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>陣列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>函數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7189976" y="1338252"/>
        <a:ext cx="1102982" cy="1585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50F1-1951-4760-A858-77063F229DA0}">
      <dsp:nvSpPr>
        <dsp:cNvPr id="0" name=""/>
        <dsp:cNvSpPr/>
      </dsp:nvSpPr>
      <dsp:spPr>
        <a:xfrm>
          <a:off x="-3060368" y="-474194"/>
          <a:ext cx="3673940" cy="3673940"/>
        </a:xfrm>
        <a:prstGeom prst="blockArc">
          <a:avLst>
            <a:gd name="adj1" fmla="val 18900000"/>
            <a:gd name="adj2" fmla="val 2700000"/>
            <a:gd name="adj3" fmla="val 588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3D3DC-9139-4274-BC45-1F85925F81A0}">
      <dsp:nvSpPr>
        <dsp:cNvPr id="0" name=""/>
        <dsp:cNvSpPr/>
      </dsp:nvSpPr>
      <dsp:spPr>
        <a:xfrm>
          <a:off x="501024" y="389372"/>
          <a:ext cx="7371298" cy="7786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8042" tIns="96520" rIns="96520" bIns="9652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SUMIF</a:t>
          </a:r>
          <a:r>
            <a:rPr lang="zh-TW" sz="3800" kern="1200" smtClean="0"/>
            <a:t>函數</a:t>
          </a:r>
          <a:endParaRPr lang="zh-TW" sz="3800" kern="1200" dirty="0"/>
        </a:p>
      </dsp:txBody>
      <dsp:txXfrm>
        <a:off x="501024" y="389372"/>
        <a:ext cx="7371298" cy="778635"/>
      </dsp:txXfrm>
    </dsp:sp>
    <dsp:sp modelId="{BC60E59C-976E-4499-AC29-4DEE30E1DB51}">
      <dsp:nvSpPr>
        <dsp:cNvPr id="0" name=""/>
        <dsp:cNvSpPr/>
      </dsp:nvSpPr>
      <dsp:spPr>
        <a:xfrm>
          <a:off x="14377" y="292042"/>
          <a:ext cx="973294" cy="97329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FCE96-03AA-4556-9D2A-9115364CFFBA}">
      <dsp:nvSpPr>
        <dsp:cNvPr id="0" name=""/>
        <dsp:cNvSpPr/>
      </dsp:nvSpPr>
      <dsp:spPr>
        <a:xfrm>
          <a:off x="501024" y="1557543"/>
          <a:ext cx="7371298" cy="778635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8042" tIns="96520" rIns="96520" bIns="9652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SUMIFS</a:t>
          </a:r>
          <a:r>
            <a:rPr lang="zh-TW" sz="3800" kern="1200" smtClean="0"/>
            <a:t>函數</a:t>
          </a:r>
          <a:endParaRPr lang="zh-TW" sz="3800" kern="1200"/>
        </a:p>
      </dsp:txBody>
      <dsp:txXfrm>
        <a:off x="501024" y="1557543"/>
        <a:ext cx="7371298" cy="778635"/>
      </dsp:txXfrm>
    </dsp:sp>
    <dsp:sp modelId="{39199D55-FF9B-44C8-916C-8ED3E3C80AFF}">
      <dsp:nvSpPr>
        <dsp:cNvPr id="0" name=""/>
        <dsp:cNvSpPr/>
      </dsp:nvSpPr>
      <dsp:spPr>
        <a:xfrm>
          <a:off x="14377" y="1460213"/>
          <a:ext cx="973294" cy="973294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742C0-7843-4D5C-AFA4-678BD1292F48}">
      <dsp:nvSpPr>
        <dsp:cNvPr id="0" name=""/>
        <dsp:cNvSpPr/>
      </dsp:nvSpPr>
      <dsp:spPr>
        <a:xfrm>
          <a:off x="-3316272" y="-510108"/>
          <a:ext cx="3954569" cy="3954569"/>
        </a:xfrm>
        <a:prstGeom prst="blockArc">
          <a:avLst>
            <a:gd name="adj1" fmla="val 18900000"/>
            <a:gd name="adj2" fmla="val 2700000"/>
            <a:gd name="adj3" fmla="val 54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2AD46-F301-4C9F-BE81-8CD7EEE206D8}">
      <dsp:nvSpPr>
        <dsp:cNvPr id="0" name=""/>
        <dsp:cNvSpPr/>
      </dsp:nvSpPr>
      <dsp:spPr>
        <a:xfrm>
          <a:off x="410437" y="293435"/>
          <a:ext cx="7438917" cy="5868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5828" tIns="71120" rIns="71120" bIns="7112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AVERAGEIF</a:t>
          </a:r>
          <a:r>
            <a:rPr lang="zh-TW" altLang="en-US" sz="2800" kern="1200" dirty="0" smtClean="0"/>
            <a:t>、</a:t>
          </a:r>
          <a:r>
            <a:rPr lang="en-US" sz="2800" kern="1200" dirty="0" smtClean="0"/>
            <a:t>AVERAGEIFS</a:t>
          </a:r>
          <a:r>
            <a:rPr lang="zh-TW" sz="2800" kern="1200" dirty="0" smtClean="0"/>
            <a:t>函數</a:t>
          </a:r>
          <a:endParaRPr lang="zh-TW" sz="2800" kern="1200" dirty="0"/>
        </a:p>
      </dsp:txBody>
      <dsp:txXfrm>
        <a:off x="410437" y="293435"/>
        <a:ext cx="7438917" cy="586870"/>
      </dsp:txXfrm>
    </dsp:sp>
    <dsp:sp modelId="{EE72E1D1-F499-4E3A-B68B-89841A4A19B5}">
      <dsp:nvSpPr>
        <dsp:cNvPr id="0" name=""/>
        <dsp:cNvSpPr/>
      </dsp:nvSpPr>
      <dsp:spPr>
        <a:xfrm>
          <a:off x="43643" y="220076"/>
          <a:ext cx="733587" cy="73358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05C18-CF07-4837-A0D0-3B341927E11F}">
      <dsp:nvSpPr>
        <dsp:cNvPr id="0" name=""/>
        <dsp:cNvSpPr/>
      </dsp:nvSpPr>
      <dsp:spPr>
        <a:xfrm>
          <a:off x="623764" y="1173740"/>
          <a:ext cx="7225590" cy="586870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5828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COUNT</a:t>
          </a:r>
          <a:r>
            <a:rPr lang="zh-TW" altLang="en-US" sz="2800" kern="1200" dirty="0" smtClean="0"/>
            <a:t>、</a:t>
          </a:r>
          <a:r>
            <a:rPr lang="en-US" sz="2800" kern="1200" dirty="0" smtClean="0"/>
            <a:t>COUNTA</a:t>
          </a:r>
          <a:r>
            <a:rPr lang="zh-TW" sz="2800" kern="1200" dirty="0" smtClean="0"/>
            <a:t>函數</a:t>
          </a:r>
          <a:endParaRPr lang="zh-TW" sz="2800" kern="1200" dirty="0"/>
        </a:p>
      </dsp:txBody>
      <dsp:txXfrm>
        <a:off x="623764" y="1173740"/>
        <a:ext cx="7225590" cy="586870"/>
      </dsp:txXfrm>
    </dsp:sp>
    <dsp:sp modelId="{D99AD25D-4D26-4CA0-825E-4795FC80EB0C}">
      <dsp:nvSpPr>
        <dsp:cNvPr id="0" name=""/>
        <dsp:cNvSpPr/>
      </dsp:nvSpPr>
      <dsp:spPr>
        <a:xfrm>
          <a:off x="256970" y="1100381"/>
          <a:ext cx="733587" cy="73358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5A221-F3E8-46F2-9BBB-EBD7E429AECC}">
      <dsp:nvSpPr>
        <dsp:cNvPr id="0" name=""/>
        <dsp:cNvSpPr/>
      </dsp:nvSpPr>
      <dsp:spPr>
        <a:xfrm>
          <a:off x="410437" y="2054046"/>
          <a:ext cx="7438917" cy="586870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5828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COUNTIF</a:t>
          </a:r>
          <a:r>
            <a:rPr lang="zh-TW" altLang="en-US" sz="2800" kern="1200" dirty="0" smtClean="0"/>
            <a:t>、</a:t>
          </a:r>
          <a:r>
            <a:rPr lang="en-US" sz="2800" kern="1200" dirty="0" smtClean="0"/>
            <a:t>COUNTIFS</a:t>
          </a:r>
          <a:r>
            <a:rPr lang="zh-TW" sz="2800" kern="1200" dirty="0" smtClean="0"/>
            <a:t>函數</a:t>
          </a:r>
          <a:endParaRPr lang="zh-TW" sz="2800" kern="1200" dirty="0"/>
        </a:p>
      </dsp:txBody>
      <dsp:txXfrm>
        <a:off x="410437" y="2054046"/>
        <a:ext cx="7438917" cy="586870"/>
      </dsp:txXfrm>
    </dsp:sp>
    <dsp:sp modelId="{7E0E4544-0B86-4248-97BD-D20DFE3F1864}">
      <dsp:nvSpPr>
        <dsp:cNvPr id="0" name=""/>
        <dsp:cNvSpPr/>
      </dsp:nvSpPr>
      <dsp:spPr>
        <a:xfrm>
          <a:off x="43643" y="1980687"/>
          <a:ext cx="733587" cy="73358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CB267-DD76-43D5-A8EC-D5C5F58A9100}">
      <dsp:nvSpPr>
        <dsp:cNvPr id="0" name=""/>
        <dsp:cNvSpPr/>
      </dsp:nvSpPr>
      <dsp:spPr>
        <a:xfrm>
          <a:off x="-5584222" y="-854896"/>
          <a:ext cx="6648729" cy="6648729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E4E9A-2FE1-4E67-BB41-DCC95CCFBD6E}">
      <dsp:nvSpPr>
        <dsp:cNvPr id="0" name=""/>
        <dsp:cNvSpPr/>
      </dsp:nvSpPr>
      <dsp:spPr>
        <a:xfrm>
          <a:off x="396736" y="260084"/>
          <a:ext cx="7420958" cy="5199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27" tIns="63500" rIns="63500" bIns="6350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ROW</a:t>
          </a:r>
          <a:r>
            <a:rPr lang="zh-TW" altLang="en-US" sz="2500" kern="1200" dirty="0" smtClean="0"/>
            <a:t>、</a:t>
          </a:r>
          <a:r>
            <a:rPr lang="en-US" sz="2500" kern="1200" dirty="0" smtClean="0"/>
            <a:t>COLUMN</a:t>
          </a:r>
          <a:r>
            <a:rPr lang="zh-TW" sz="2500" kern="1200" dirty="0" smtClean="0"/>
            <a:t>函數</a:t>
          </a:r>
          <a:endParaRPr lang="zh-TW" sz="2500" kern="1200" dirty="0"/>
        </a:p>
      </dsp:txBody>
      <dsp:txXfrm>
        <a:off x="396736" y="260084"/>
        <a:ext cx="7420958" cy="519971"/>
      </dsp:txXfrm>
    </dsp:sp>
    <dsp:sp modelId="{9FBC0C37-CA36-4083-8FAF-28A82D50C9A7}">
      <dsp:nvSpPr>
        <dsp:cNvPr id="0" name=""/>
        <dsp:cNvSpPr/>
      </dsp:nvSpPr>
      <dsp:spPr>
        <a:xfrm>
          <a:off x="71754" y="195087"/>
          <a:ext cx="649963" cy="6499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9FC7F-33DA-4303-9751-41992F5E67D9}">
      <dsp:nvSpPr>
        <dsp:cNvPr id="0" name=""/>
        <dsp:cNvSpPr/>
      </dsp:nvSpPr>
      <dsp:spPr>
        <a:xfrm>
          <a:off x="824448" y="1039942"/>
          <a:ext cx="6993246" cy="519971"/>
        </a:xfrm>
        <a:prstGeom prst="rect">
          <a:avLst/>
        </a:prstGeom>
        <a:solidFill>
          <a:schemeClr val="accent2">
            <a:hueOff val="381558"/>
            <a:satOff val="-8706"/>
            <a:lumOff val="321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27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VLOOKUP</a:t>
          </a:r>
          <a:r>
            <a:rPr lang="zh-TW" altLang="en-US" sz="2500" kern="1200" dirty="0" smtClean="0"/>
            <a:t>、</a:t>
          </a:r>
          <a:r>
            <a:rPr lang="en-US" sz="2500" kern="1200" dirty="0" smtClean="0"/>
            <a:t>HLOOKUP</a:t>
          </a:r>
          <a:r>
            <a:rPr lang="zh-TW" sz="2500" kern="1200" dirty="0" smtClean="0"/>
            <a:t>函數</a:t>
          </a:r>
          <a:endParaRPr lang="zh-TW" sz="2500" kern="1200" dirty="0"/>
        </a:p>
      </dsp:txBody>
      <dsp:txXfrm>
        <a:off x="824448" y="1039942"/>
        <a:ext cx="6993246" cy="519971"/>
      </dsp:txXfrm>
    </dsp:sp>
    <dsp:sp modelId="{BC078F64-002A-465E-9524-0F069D6318CF}">
      <dsp:nvSpPr>
        <dsp:cNvPr id="0" name=""/>
        <dsp:cNvSpPr/>
      </dsp:nvSpPr>
      <dsp:spPr>
        <a:xfrm>
          <a:off x="499466" y="974945"/>
          <a:ext cx="649963" cy="6499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254E4-576F-43DA-B592-F39D7E2314F0}">
      <dsp:nvSpPr>
        <dsp:cNvPr id="0" name=""/>
        <dsp:cNvSpPr/>
      </dsp:nvSpPr>
      <dsp:spPr>
        <a:xfrm>
          <a:off x="1020030" y="1819800"/>
          <a:ext cx="6797664" cy="519971"/>
        </a:xfrm>
        <a:prstGeom prst="rect">
          <a:avLst/>
        </a:prstGeom>
        <a:solidFill>
          <a:schemeClr val="accent2">
            <a:hueOff val="763116"/>
            <a:satOff val="-17411"/>
            <a:lumOff val="643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27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INDEX</a:t>
          </a:r>
          <a:r>
            <a:rPr lang="zh-TW" sz="2500" kern="1200" smtClean="0"/>
            <a:t>函數</a:t>
          </a:r>
          <a:endParaRPr lang="zh-TW" sz="2500" kern="1200"/>
        </a:p>
      </dsp:txBody>
      <dsp:txXfrm>
        <a:off x="1020030" y="1819800"/>
        <a:ext cx="6797664" cy="519971"/>
      </dsp:txXfrm>
    </dsp:sp>
    <dsp:sp modelId="{68D6B337-FE66-4CA7-82FE-19110A58048C}">
      <dsp:nvSpPr>
        <dsp:cNvPr id="0" name=""/>
        <dsp:cNvSpPr/>
      </dsp:nvSpPr>
      <dsp:spPr>
        <a:xfrm>
          <a:off x="695048" y="1754803"/>
          <a:ext cx="649963" cy="6499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D6650-5282-4BE4-B4E4-2AFB628273DB}">
      <dsp:nvSpPr>
        <dsp:cNvPr id="0" name=""/>
        <dsp:cNvSpPr/>
      </dsp:nvSpPr>
      <dsp:spPr>
        <a:xfrm>
          <a:off x="1020030" y="2599164"/>
          <a:ext cx="6797664" cy="519971"/>
        </a:xfrm>
        <a:prstGeom prst="rect">
          <a:avLst/>
        </a:prstGeom>
        <a:solidFill>
          <a:schemeClr val="accent2">
            <a:hueOff val="1144674"/>
            <a:satOff val="-26117"/>
            <a:lumOff val="9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27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INDIRECT</a:t>
          </a:r>
          <a:r>
            <a:rPr lang="zh-TW" sz="2500" kern="1200" smtClean="0"/>
            <a:t>函數</a:t>
          </a:r>
          <a:endParaRPr lang="zh-TW" sz="2500" kern="1200"/>
        </a:p>
      </dsp:txBody>
      <dsp:txXfrm>
        <a:off x="1020030" y="2599164"/>
        <a:ext cx="6797664" cy="519971"/>
      </dsp:txXfrm>
    </dsp:sp>
    <dsp:sp modelId="{75B5EACD-1D41-4E36-A72E-E46A6F8DB197}">
      <dsp:nvSpPr>
        <dsp:cNvPr id="0" name=""/>
        <dsp:cNvSpPr/>
      </dsp:nvSpPr>
      <dsp:spPr>
        <a:xfrm>
          <a:off x="695048" y="2534168"/>
          <a:ext cx="649963" cy="6499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D3DC7-56E5-4917-8BD4-5A516938D2C7}">
      <dsp:nvSpPr>
        <dsp:cNvPr id="0" name=""/>
        <dsp:cNvSpPr/>
      </dsp:nvSpPr>
      <dsp:spPr>
        <a:xfrm>
          <a:off x="824448" y="3379022"/>
          <a:ext cx="6993246" cy="519971"/>
        </a:xfrm>
        <a:prstGeom prst="rect">
          <a:avLst/>
        </a:prstGeom>
        <a:solidFill>
          <a:schemeClr val="accent2">
            <a:hueOff val="1526231"/>
            <a:satOff val="-34822"/>
            <a:lumOff val="1286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27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MATCH</a:t>
          </a:r>
          <a:r>
            <a:rPr lang="zh-TW" sz="2500" kern="1200" smtClean="0"/>
            <a:t>函數</a:t>
          </a:r>
          <a:endParaRPr lang="zh-TW" sz="2500" kern="1200"/>
        </a:p>
      </dsp:txBody>
      <dsp:txXfrm>
        <a:off x="824448" y="3379022"/>
        <a:ext cx="6993246" cy="519971"/>
      </dsp:txXfrm>
    </dsp:sp>
    <dsp:sp modelId="{85FB476B-2247-4E68-8620-745BA7F5980D}">
      <dsp:nvSpPr>
        <dsp:cNvPr id="0" name=""/>
        <dsp:cNvSpPr/>
      </dsp:nvSpPr>
      <dsp:spPr>
        <a:xfrm>
          <a:off x="499466" y="3314026"/>
          <a:ext cx="649963" cy="6499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2606F-7D2B-4B6C-9817-6DA66EF2AB4A}">
      <dsp:nvSpPr>
        <dsp:cNvPr id="0" name=""/>
        <dsp:cNvSpPr/>
      </dsp:nvSpPr>
      <dsp:spPr>
        <a:xfrm>
          <a:off x="396736" y="4158880"/>
          <a:ext cx="7420958" cy="519971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27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OFFSET</a:t>
          </a:r>
          <a:r>
            <a:rPr lang="zh-TW" sz="2500" kern="1200" smtClean="0"/>
            <a:t>函數</a:t>
          </a:r>
          <a:endParaRPr lang="zh-TW" sz="2500" kern="1200"/>
        </a:p>
      </dsp:txBody>
      <dsp:txXfrm>
        <a:off x="396736" y="4158880"/>
        <a:ext cx="7420958" cy="519971"/>
      </dsp:txXfrm>
    </dsp:sp>
    <dsp:sp modelId="{20BD3984-2D27-45A9-B246-B989D7089EE9}">
      <dsp:nvSpPr>
        <dsp:cNvPr id="0" name=""/>
        <dsp:cNvSpPr/>
      </dsp:nvSpPr>
      <dsp:spPr>
        <a:xfrm>
          <a:off x="71754" y="4093884"/>
          <a:ext cx="649963" cy="64996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CB267-DD76-43D5-A8EC-D5C5F58A9100}">
      <dsp:nvSpPr>
        <dsp:cNvPr id="0" name=""/>
        <dsp:cNvSpPr/>
      </dsp:nvSpPr>
      <dsp:spPr>
        <a:xfrm>
          <a:off x="-3539409" y="-544031"/>
          <a:ext cx="4219639" cy="4219639"/>
        </a:xfrm>
        <a:prstGeom prst="blockArc">
          <a:avLst>
            <a:gd name="adj1" fmla="val 18900000"/>
            <a:gd name="adj2" fmla="val 2700000"/>
            <a:gd name="adj3" fmla="val 51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B5801-073A-4319-BFC2-8B0697B2790D}">
      <dsp:nvSpPr>
        <dsp:cNvPr id="0" name=""/>
        <dsp:cNvSpPr/>
      </dsp:nvSpPr>
      <dsp:spPr>
        <a:xfrm>
          <a:off x="437418" y="313157"/>
          <a:ext cx="7408821" cy="6263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138" tIns="76200" rIns="76200" bIns="762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EDATE</a:t>
          </a:r>
          <a:r>
            <a:rPr lang="zh-TW" sz="3000" kern="1200" dirty="0" smtClean="0"/>
            <a:t>函數</a:t>
          </a:r>
          <a:endParaRPr lang="zh-TW" sz="3000" kern="1200" dirty="0"/>
        </a:p>
      </dsp:txBody>
      <dsp:txXfrm>
        <a:off x="437418" y="313157"/>
        <a:ext cx="7408821" cy="626315"/>
      </dsp:txXfrm>
    </dsp:sp>
    <dsp:sp modelId="{36CE9229-696C-4C1F-AD20-FEB30C1447D0}">
      <dsp:nvSpPr>
        <dsp:cNvPr id="0" name=""/>
        <dsp:cNvSpPr/>
      </dsp:nvSpPr>
      <dsp:spPr>
        <a:xfrm>
          <a:off x="45971" y="234868"/>
          <a:ext cx="782894" cy="78289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701C3-07EB-4255-A468-93BB28DF5A3A}">
      <dsp:nvSpPr>
        <dsp:cNvPr id="0" name=""/>
        <dsp:cNvSpPr/>
      </dsp:nvSpPr>
      <dsp:spPr>
        <a:xfrm>
          <a:off x="665084" y="1252630"/>
          <a:ext cx="7181155" cy="626315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138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EOMONTH</a:t>
          </a:r>
          <a:r>
            <a:rPr lang="zh-TW" sz="3000" kern="1200" smtClean="0"/>
            <a:t>函數</a:t>
          </a:r>
          <a:endParaRPr lang="zh-TW" sz="3000" kern="1200"/>
        </a:p>
      </dsp:txBody>
      <dsp:txXfrm>
        <a:off x="665084" y="1252630"/>
        <a:ext cx="7181155" cy="626315"/>
      </dsp:txXfrm>
    </dsp:sp>
    <dsp:sp modelId="{9E1F9B59-8FC9-4FC9-BBB5-67D89AF8A60E}">
      <dsp:nvSpPr>
        <dsp:cNvPr id="0" name=""/>
        <dsp:cNvSpPr/>
      </dsp:nvSpPr>
      <dsp:spPr>
        <a:xfrm>
          <a:off x="273637" y="1174341"/>
          <a:ext cx="782894" cy="78289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F49FC-55D4-45EC-B2F3-35EC9F8C5CAA}">
      <dsp:nvSpPr>
        <dsp:cNvPr id="0" name=""/>
        <dsp:cNvSpPr/>
      </dsp:nvSpPr>
      <dsp:spPr>
        <a:xfrm>
          <a:off x="437418" y="2192103"/>
          <a:ext cx="7408821" cy="626315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138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WEEKDAY</a:t>
          </a:r>
          <a:r>
            <a:rPr lang="zh-TW" sz="3000" kern="1200" smtClean="0"/>
            <a:t>函數</a:t>
          </a:r>
          <a:endParaRPr lang="zh-TW" sz="3000" kern="1200"/>
        </a:p>
      </dsp:txBody>
      <dsp:txXfrm>
        <a:off x="437418" y="2192103"/>
        <a:ext cx="7408821" cy="626315"/>
      </dsp:txXfrm>
    </dsp:sp>
    <dsp:sp modelId="{8D6FB2F1-D2E2-4DAC-A05D-A51183A059C4}">
      <dsp:nvSpPr>
        <dsp:cNvPr id="0" name=""/>
        <dsp:cNvSpPr/>
      </dsp:nvSpPr>
      <dsp:spPr>
        <a:xfrm>
          <a:off x="45971" y="2113814"/>
          <a:ext cx="782894" cy="78289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E39DB-A870-49F2-AE3E-A6E4B5E8E8A4}">
      <dsp:nvSpPr>
        <dsp:cNvPr id="0" name=""/>
        <dsp:cNvSpPr/>
      </dsp:nvSpPr>
      <dsp:spPr>
        <a:xfrm>
          <a:off x="-2661370" y="-412967"/>
          <a:ext cx="3195511" cy="3195511"/>
        </a:xfrm>
        <a:prstGeom prst="blockArc">
          <a:avLst>
            <a:gd name="adj1" fmla="val 18900000"/>
            <a:gd name="adj2" fmla="val 2700000"/>
            <a:gd name="adj3" fmla="val 67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36C4A9-B0F8-4B94-AF5E-1375A78A955D}">
      <dsp:nvSpPr>
        <dsp:cNvPr id="0" name=""/>
        <dsp:cNvSpPr/>
      </dsp:nvSpPr>
      <dsp:spPr>
        <a:xfrm>
          <a:off x="435587" y="338517"/>
          <a:ext cx="7438612" cy="6769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7322" tIns="83820" rIns="83820" bIns="8382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ISERROR</a:t>
          </a:r>
          <a:r>
            <a:rPr lang="zh-TW" sz="3300" kern="1200" smtClean="0"/>
            <a:t>函數</a:t>
          </a:r>
          <a:endParaRPr lang="zh-TW" sz="3300" kern="1200" dirty="0"/>
        </a:p>
      </dsp:txBody>
      <dsp:txXfrm>
        <a:off x="435587" y="338517"/>
        <a:ext cx="7438612" cy="676940"/>
      </dsp:txXfrm>
    </dsp:sp>
    <dsp:sp modelId="{DBF1A1EF-A61C-44F1-AEF3-94C89AA1C840}">
      <dsp:nvSpPr>
        <dsp:cNvPr id="0" name=""/>
        <dsp:cNvSpPr/>
      </dsp:nvSpPr>
      <dsp:spPr>
        <a:xfrm>
          <a:off x="12499" y="253900"/>
          <a:ext cx="846175" cy="84617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29BF2-FCAF-40B4-9A1D-91ED3FA8EA84}">
      <dsp:nvSpPr>
        <dsp:cNvPr id="0" name=""/>
        <dsp:cNvSpPr/>
      </dsp:nvSpPr>
      <dsp:spPr>
        <a:xfrm>
          <a:off x="435587" y="1354118"/>
          <a:ext cx="7438612" cy="676940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7322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IFERROR</a:t>
          </a:r>
          <a:r>
            <a:rPr lang="zh-TW" sz="3300" kern="1200" dirty="0" smtClean="0"/>
            <a:t>函數</a:t>
          </a:r>
          <a:endParaRPr lang="zh-TW" sz="3300" kern="1200" dirty="0"/>
        </a:p>
      </dsp:txBody>
      <dsp:txXfrm>
        <a:off x="435587" y="1354118"/>
        <a:ext cx="7438612" cy="676940"/>
      </dsp:txXfrm>
    </dsp:sp>
    <dsp:sp modelId="{CAA76707-93F2-476B-9BF3-16071FD7C68B}">
      <dsp:nvSpPr>
        <dsp:cNvPr id="0" name=""/>
        <dsp:cNvSpPr/>
      </dsp:nvSpPr>
      <dsp:spPr>
        <a:xfrm>
          <a:off x="12499" y="1269500"/>
          <a:ext cx="846175" cy="84617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52891-EC8C-4D7B-A525-7F974B09E9B1}">
      <dsp:nvSpPr>
        <dsp:cNvPr id="0" name=""/>
        <dsp:cNvSpPr/>
      </dsp:nvSpPr>
      <dsp:spPr>
        <a:xfrm>
          <a:off x="-4022974" y="-617545"/>
          <a:ext cx="4794079" cy="4794079"/>
        </a:xfrm>
        <a:prstGeom prst="blockArc">
          <a:avLst>
            <a:gd name="adj1" fmla="val 18900000"/>
            <a:gd name="adj2" fmla="val 2700000"/>
            <a:gd name="adj3" fmla="val 45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C41A-1B26-4EAB-B5E8-F67890C5A632}">
      <dsp:nvSpPr>
        <dsp:cNvPr id="0" name=""/>
        <dsp:cNvSpPr/>
      </dsp:nvSpPr>
      <dsp:spPr>
        <a:xfrm>
          <a:off x="404069" y="273614"/>
          <a:ext cx="7435420" cy="5475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4590" tIns="66040" rIns="66040" bIns="6604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LARGE</a:t>
          </a:r>
          <a:r>
            <a:rPr lang="zh-TW" sz="2600" kern="1200" smtClean="0"/>
            <a:t>陣列</a:t>
          </a:r>
          <a:endParaRPr lang="zh-TW" sz="2600" kern="1200" dirty="0"/>
        </a:p>
      </dsp:txBody>
      <dsp:txXfrm>
        <a:off x="404069" y="273614"/>
        <a:ext cx="7435420" cy="547514"/>
      </dsp:txXfrm>
    </dsp:sp>
    <dsp:sp modelId="{43E14E34-02E9-40D3-9F16-A1A846832286}">
      <dsp:nvSpPr>
        <dsp:cNvPr id="0" name=""/>
        <dsp:cNvSpPr/>
      </dsp:nvSpPr>
      <dsp:spPr>
        <a:xfrm>
          <a:off x="61872" y="205175"/>
          <a:ext cx="684393" cy="68439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066D8-E262-4614-B582-07EB8AE1224B}">
      <dsp:nvSpPr>
        <dsp:cNvPr id="0" name=""/>
        <dsp:cNvSpPr/>
      </dsp:nvSpPr>
      <dsp:spPr>
        <a:xfrm>
          <a:off x="717971" y="1095029"/>
          <a:ext cx="7121517" cy="547514"/>
        </a:xfrm>
        <a:prstGeom prst="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459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SMALL</a:t>
          </a:r>
          <a:r>
            <a:rPr lang="zh-TW" sz="2600" kern="1200" smtClean="0"/>
            <a:t>陣列</a:t>
          </a:r>
          <a:endParaRPr lang="zh-TW" sz="2600" kern="1200"/>
        </a:p>
      </dsp:txBody>
      <dsp:txXfrm>
        <a:off x="717971" y="1095029"/>
        <a:ext cx="7121517" cy="547514"/>
      </dsp:txXfrm>
    </dsp:sp>
    <dsp:sp modelId="{5638E525-96DC-45D0-A03F-245955900CD9}">
      <dsp:nvSpPr>
        <dsp:cNvPr id="0" name=""/>
        <dsp:cNvSpPr/>
      </dsp:nvSpPr>
      <dsp:spPr>
        <a:xfrm>
          <a:off x="375775" y="1026590"/>
          <a:ext cx="684393" cy="68439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0C807-4869-4FD8-BCB3-7D9557B9CA68}">
      <dsp:nvSpPr>
        <dsp:cNvPr id="0" name=""/>
        <dsp:cNvSpPr/>
      </dsp:nvSpPr>
      <dsp:spPr>
        <a:xfrm>
          <a:off x="717971" y="1916443"/>
          <a:ext cx="7121517" cy="547514"/>
        </a:xfrm>
        <a:prstGeom prst="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459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SUMPRODUCT</a:t>
          </a:r>
          <a:r>
            <a:rPr lang="zh-TW" sz="2600" kern="1200" smtClean="0"/>
            <a:t>陣列</a:t>
          </a:r>
          <a:endParaRPr lang="zh-TW" sz="2600" kern="1200"/>
        </a:p>
      </dsp:txBody>
      <dsp:txXfrm>
        <a:off x="717971" y="1916443"/>
        <a:ext cx="7121517" cy="547514"/>
      </dsp:txXfrm>
    </dsp:sp>
    <dsp:sp modelId="{E512C63A-FD57-4FC2-B25D-614993023E04}">
      <dsp:nvSpPr>
        <dsp:cNvPr id="0" name=""/>
        <dsp:cNvSpPr/>
      </dsp:nvSpPr>
      <dsp:spPr>
        <a:xfrm>
          <a:off x="375775" y="1848004"/>
          <a:ext cx="684393" cy="68439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5EF53-69F4-4DB3-988E-02AA56C7307C}">
      <dsp:nvSpPr>
        <dsp:cNvPr id="0" name=""/>
        <dsp:cNvSpPr/>
      </dsp:nvSpPr>
      <dsp:spPr>
        <a:xfrm>
          <a:off x="404069" y="2737858"/>
          <a:ext cx="7435420" cy="547514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459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TRANSPOSE</a:t>
          </a:r>
          <a:r>
            <a:rPr lang="zh-TW" sz="2600" kern="1200" smtClean="0"/>
            <a:t>陣列</a:t>
          </a:r>
          <a:endParaRPr lang="zh-TW" sz="2600" kern="1200"/>
        </a:p>
      </dsp:txBody>
      <dsp:txXfrm>
        <a:off x="404069" y="2737858"/>
        <a:ext cx="7435420" cy="547514"/>
      </dsp:txXfrm>
    </dsp:sp>
    <dsp:sp modelId="{51A1B6ED-6228-468C-92C3-7456380BB4F8}">
      <dsp:nvSpPr>
        <dsp:cNvPr id="0" name=""/>
        <dsp:cNvSpPr/>
      </dsp:nvSpPr>
      <dsp:spPr>
        <a:xfrm>
          <a:off x="61872" y="2669418"/>
          <a:ext cx="684393" cy="68439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985F5-3F7A-45FA-B8D9-82C795204931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4C96A-D46D-4E34-927B-C8E0F7459F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6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10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重點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anchor="b">
            <a:noAutofit/>
          </a:bodyPr>
          <a:lstStyle>
            <a:lvl1pPr algn="ctr">
              <a:defRPr sz="5800" b="1" cap="none" spc="0" baseline="0">
                <a:ln w="19050">
                  <a:solidFill>
                    <a:schemeClr val="bg1"/>
                  </a:solidFill>
                  <a:prstDash val="solid"/>
                </a:ln>
                <a:solidFill>
                  <a:srgbClr val="99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華康新特黑體" panose="02010609010101010101" pitchFamily="49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50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技術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800" b="1" cap="none" spc="0" baseline="0" dirty="0">
                <a:ln w="28575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華康新特黑體" panose="02010609010101010101" pitchFamily="49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學習資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kumimoji="0" lang="en-US" sz="5800" b="0" i="0" u="none" strike="noStrike" kern="1200" cap="none" spc="0" normalizeH="0" baseline="0" dirty="0">
                <a:ln w="0"/>
                <a:gradFill flip="none" rotWithShape="1">
                  <a:gsLst>
                    <a:gs pos="0">
                      <a:srgbClr val="B22600">
                        <a:lumMod val="67000"/>
                      </a:srgbClr>
                    </a:gs>
                    <a:gs pos="48000">
                      <a:srgbClr val="B22600">
                        <a:lumMod val="97000"/>
                        <a:lumOff val="3000"/>
                      </a:srgbClr>
                    </a:gs>
                    <a:gs pos="100000">
                      <a:srgbClr val="B22600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華康新特黑體" panose="02010609010101010101" pitchFamily="49" charset="-120"/>
                <a:cs typeface="+mj-cs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4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3665"/>
            <a:ext cx="7886700" cy="1047650"/>
          </a:xfrm>
        </p:spPr>
        <p:txBody>
          <a:bodyPr/>
          <a:lstStyle>
            <a:lvl1pPr algn="ctr">
              <a:defRPr baseline="0">
                <a:solidFill>
                  <a:srgbClr val="800000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4800"/>
            <a:ext cx="7886700" cy="4602163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cxnSp>
        <p:nvCxnSpPr>
          <p:cNvPr id="4" name="直線接點 3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44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</p:spPr>
        <p:txBody>
          <a:bodyPr/>
          <a:lstStyle>
            <a:lvl1pPr marL="355600" indent="-355600">
              <a:lnSpc>
                <a:spcPct val="150000"/>
              </a:lnSpc>
              <a:spcBef>
                <a:spcPts val="0"/>
              </a:spcBef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016" y="365126"/>
            <a:ext cx="82476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2016" y="1296539"/>
            <a:ext cx="8247600" cy="5256000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2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網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55600" indent="-355600">
              <a:lnSpc>
                <a:spcPct val="150000"/>
              </a:lnSpc>
              <a:spcBef>
                <a:spcPts val="0"/>
              </a:spcBef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3pPr>
            <a:lvl4pPr>
              <a:lnSpc>
                <a:spcPct val="150000"/>
              </a:lnSpc>
              <a:spcBef>
                <a:spcPts val="0"/>
              </a:spcBef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828800" y="6295053"/>
            <a:ext cx="6686549" cy="42642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28650" y="62842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2"/>
                </a:solidFill>
              </a:rPr>
              <a:t>資料來源：</a:t>
            </a:r>
          </a:p>
        </p:txBody>
      </p:sp>
    </p:spTree>
    <p:extLst>
      <p:ext uri="{BB962C8B-B14F-4D97-AF65-F5344CB8AC3E}">
        <p14:creationId xmlns:p14="http://schemas.microsoft.com/office/powerpoint/2010/main" val="24816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28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技術分析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楊明玉 老師</a:t>
            </a:r>
            <a:endParaRPr 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COUNTA</a:t>
            </a:r>
            <a:r>
              <a:rPr lang="zh-TW" altLang="zh-TW" dirty="0" smtClean="0"/>
              <a:t>函數</a:t>
            </a:r>
            <a:endParaRPr lang="zh-TW" altLang="zh-TW" dirty="0">
              <a:effectLst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4" y="1105469"/>
            <a:ext cx="8245651" cy="5256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5106" y="2043952"/>
            <a:ext cx="4401671" cy="4487622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914400" y="2832847"/>
            <a:ext cx="672353" cy="28687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8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COUNTIF</a:t>
            </a:r>
            <a:r>
              <a:rPr lang="zh-TW" altLang="zh-TW" dirty="0" smtClean="0"/>
              <a:t>函數</a:t>
            </a:r>
            <a:endParaRPr lang="zh-TW" altLang="zh-TW" dirty="0">
              <a:effectLst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4374777" y="2850778"/>
            <a:ext cx="564776" cy="23308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COUNTIFS</a:t>
            </a:r>
            <a:r>
              <a:rPr lang="zh-TW" altLang="zh-TW" dirty="0" smtClean="0"/>
              <a:t>函數</a:t>
            </a:r>
            <a:endParaRPr lang="zh-TW" altLang="zh-TW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7" y="110546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1559860" y="2671482"/>
            <a:ext cx="430305" cy="242047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0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查閱與參照函數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378994"/>
              </p:ext>
            </p:extLst>
          </p:nvPr>
        </p:nvGraphicFramePr>
        <p:xfrm>
          <a:off x="628650" y="1345323"/>
          <a:ext cx="7886700" cy="493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63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078F64-002A-465E-9524-0F069D631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C078F64-002A-465E-9524-0F069D6318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BC078F64-002A-465E-9524-0F069D631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BC078F64-002A-465E-9524-0F069D631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19FC7F-33DA-4303-9751-41992F5E6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3619FC7F-33DA-4303-9751-41992F5E67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3619FC7F-33DA-4303-9751-41992F5E6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3619FC7F-33DA-4303-9751-41992F5E6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D6B337-FE66-4CA7-82FE-19110A580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68D6B337-FE66-4CA7-82FE-19110A5804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68D6B337-FE66-4CA7-82FE-19110A580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68D6B337-FE66-4CA7-82FE-19110A580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1254E4-576F-43DA-B592-F39D7E231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AB1254E4-576F-43DA-B592-F39D7E231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AB1254E4-576F-43DA-B592-F39D7E231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AB1254E4-576F-43DA-B592-F39D7E231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B5EACD-1D41-4E36-A72E-E46A6F8DB1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75B5EACD-1D41-4E36-A72E-E46A6F8DB1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75B5EACD-1D41-4E36-A72E-E46A6F8DB1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75B5EACD-1D41-4E36-A72E-E46A6F8DB1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AD6650-5282-4BE4-B4E4-2AFB62827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0FAD6650-5282-4BE4-B4E4-2AFB62827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FAD6650-5282-4BE4-B4E4-2AFB62827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FAD6650-5282-4BE4-B4E4-2AFB62827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FB476B-2247-4E68-8620-745BA7F59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85FB476B-2247-4E68-8620-745BA7F598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85FB476B-2247-4E68-8620-745BA7F59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85FB476B-2247-4E68-8620-745BA7F59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9D3DC7-56E5-4917-8BD4-5A516938D2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DA9D3DC7-56E5-4917-8BD4-5A516938D2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DA9D3DC7-56E5-4917-8BD4-5A516938D2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DA9D3DC7-56E5-4917-8BD4-5A516938D2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BD3984-2D27-45A9-B246-B989D7089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20BD3984-2D27-45A9-B246-B989D7089E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20BD3984-2D27-45A9-B246-B989D7089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graphicEl>
                                              <a:dgm id="{20BD3984-2D27-45A9-B246-B989D7089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82606F-7D2B-4B6C-9817-6DA66EF2A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4282606F-7D2B-4B6C-9817-6DA66EF2AB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>
                                            <p:graphicEl>
                                              <a:dgm id="{4282606F-7D2B-4B6C-9817-6DA66EF2A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4282606F-7D2B-4B6C-9817-6DA66EF2A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ROW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圓角矩形圖說文字 5"/>
          <p:cNvSpPr/>
          <p:nvPr/>
        </p:nvSpPr>
        <p:spPr>
          <a:xfrm>
            <a:off x="6696635" y="3512162"/>
            <a:ext cx="1434353" cy="824753"/>
          </a:xfrm>
          <a:prstGeom prst="wedgeRoundRectCallout">
            <a:avLst>
              <a:gd name="adj1" fmla="val -82738"/>
              <a:gd name="adj2" fmla="val 50812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奇數列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變色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5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COLUMN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圓角矩形圖說文字 5"/>
          <p:cNvSpPr/>
          <p:nvPr/>
        </p:nvSpPr>
        <p:spPr>
          <a:xfrm>
            <a:off x="7082118" y="3594847"/>
            <a:ext cx="1434353" cy="824753"/>
          </a:xfrm>
          <a:prstGeom prst="wedgeRoundRectCallout">
            <a:avLst>
              <a:gd name="adj1" fmla="val -82738"/>
              <a:gd name="adj2" fmla="val 50812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奇數行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變色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24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VLOOKUP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3558989" y="2994212"/>
            <a:ext cx="1452282" cy="259976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00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HLOOKUP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420471" y="2868706"/>
            <a:ext cx="842682" cy="286870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84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INDEX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3853816" y="2868706"/>
            <a:ext cx="1121596" cy="215153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1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INDIRECT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348753" y="2886635"/>
            <a:ext cx="1757081" cy="3370730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Excel</a:t>
            </a:r>
            <a:r>
              <a:rPr lang="zh-TW" altLang="en-US" dirty="0" smtClean="0"/>
              <a:t>進階函數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669967"/>
              </p:ext>
            </p:extLst>
          </p:nvPr>
        </p:nvGraphicFramePr>
        <p:xfrm>
          <a:off x="484874" y="1613338"/>
          <a:ext cx="8352730" cy="4261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54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56C8A6-8946-474C-9316-E601DA44F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B56C8A6-8946-474C-9316-E601DA44F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4B4AB8-D129-4391-B36A-F2FD12AC1D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74B4AB8-D129-4391-B36A-F2FD12AC1D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82E4BE-AE7F-423C-BE93-E7D1F80CC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682E4BE-AE7F-423C-BE93-E7D1F80CC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2F63373-78DE-4221-8619-8F81717C1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2F63373-78DE-4221-8619-8F81717C1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B6FACF-9FD4-416D-95D2-4549C5060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0B6FACF-9FD4-416D-95D2-4549C50607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9A6BE6-773C-43EE-8EA6-108F818A1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309A6BE6-773C-43EE-8EA6-108F818A1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E2B010-C46A-4D3D-9452-9B8E7E445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5E2B010-C46A-4D3D-9452-9B8E7E445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MATCH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079813" y="3218329"/>
            <a:ext cx="762000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63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OFFSET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115671" y="3478306"/>
            <a:ext cx="770964" cy="394447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9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日期函數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585225"/>
              </p:ext>
            </p:extLst>
          </p:nvPr>
        </p:nvGraphicFramePr>
        <p:xfrm>
          <a:off x="628650" y="1296988"/>
          <a:ext cx="7886700" cy="3131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22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6B5801-073A-4319-BFC2-8B0697B27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86B5801-073A-4319-BFC2-8B0697B27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C86B5801-073A-4319-BFC2-8B0697B27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C86B5801-073A-4319-BFC2-8B0697B27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1F9B59-8FC9-4FC9-BBB5-67D89AF8A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E1F9B59-8FC9-4FC9-BBB5-67D89AF8A6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9E1F9B59-8FC9-4FC9-BBB5-67D89AF8A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9E1F9B59-8FC9-4FC9-BBB5-67D89AF8A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4701C3-07EB-4255-A468-93BB28DF5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24701C3-07EB-4255-A468-93BB28DF5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B24701C3-07EB-4255-A468-93BB28DF5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B24701C3-07EB-4255-A468-93BB28DF5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6FB2F1-D2E2-4DAC-A05D-A51183A05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8D6FB2F1-D2E2-4DAC-A05D-A51183A059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8D6FB2F1-D2E2-4DAC-A05D-A51183A05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8D6FB2F1-D2E2-4DAC-A05D-A51183A05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1F49FC-55D4-45EC-B2F3-35EC9F8C5C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A81F49FC-55D4-45EC-B2F3-35EC9F8C5C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A81F49FC-55D4-45EC-B2F3-35EC9F8C5C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A81F49FC-55D4-45EC-B2F3-35EC9F8C5C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EDATE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437827" y="2886636"/>
            <a:ext cx="910925" cy="268940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1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EOMONTH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169458" y="2902563"/>
            <a:ext cx="1138517" cy="32473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6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WEEKDAY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6740487" y="3836894"/>
            <a:ext cx="1085701" cy="609601"/>
          </a:xfrm>
          <a:prstGeom prst="wedgeRoundRectCallout">
            <a:avLst>
              <a:gd name="adj1" fmla="val -82738"/>
              <a:gd name="adj2" fmla="val 50812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星期六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63" y="3989294"/>
            <a:ext cx="2054320" cy="2150711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4615815" y="4759848"/>
            <a:ext cx="1085701" cy="609601"/>
          </a:xfrm>
          <a:prstGeom prst="wedgeRoundRectCallout">
            <a:avLst>
              <a:gd name="adj1" fmla="val -82738"/>
              <a:gd name="adj2" fmla="val 50812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星期日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79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邏輯函數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004552"/>
              </p:ext>
            </p:extLst>
          </p:nvPr>
        </p:nvGraphicFramePr>
        <p:xfrm>
          <a:off x="628650" y="1296988"/>
          <a:ext cx="7886700" cy="2369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3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FE39DB-A870-49F2-AE3E-A6E4B5E8E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8FE39DB-A870-49F2-AE3E-A6E4B5E8E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E8FE39DB-A870-49F2-AE3E-A6E4B5E8E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E8FE39DB-A870-49F2-AE3E-A6E4B5E8E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F1A1EF-A61C-44F1-AEF3-94C89AA1C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BF1A1EF-A61C-44F1-AEF3-94C89AA1C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DBF1A1EF-A61C-44F1-AEF3-94C89AA1C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DBF1A1EF-A61C-44F1-AEF3-94C89AA1C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36C4A9-B0F8-4B94-AF5E-1375A78A9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9736C4A9-B0F8-4B94-AF5E-1375A78A95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9736C4A9-B0F8-4B94-AF5E-1375A78A9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9736C4A9-B0F8-4B94-AF5E-1375A78A9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A76707-93F2-476B-9BF3-16071FD7C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CAA76707-93F2-476B-9BF3-16071FD7C6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CAA76707-93F2-476B-9BF3-16071FD7C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CAA76707-93F2-476B-9BF3-16071FD7C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E29BF2-FCAF-40B4-9A1D-91ED3FA8E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03E29BF2-FCAF-40B4-9A1D-91ED3FA8EA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03E29BF2-FCAF-40B4-9A1D-91ED3FA8E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03E29BF2-FCAF-40B4-9A1D-91ED3FA8E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ISERROR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63389" y="3048001"/>
            <a:ext cx="842682" cy="295834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57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IFERROR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3657600" y="2868706"/>
            <a:ext cx="986117" cy="206187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2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陣列函數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9528273"/>
              </p:ext>
            </p:extLst>
          </p:nvPr>
        </p:nvGraphicFramePr>
        <p:xfrm>
          <a:off x="628650" y="1712259"/>
          <a:ext cx="7886700" cy="355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82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D52891-EC8C-4D7B-A525-7F974B09E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BD52891-EC8C-4D7B-A525-7F974B09E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BBD52891-EC8C-4D7B-A525-7F974B09E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BBD52891-EC8C-4D7B-A525-7F974B09E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E14E34-02E9-40D3-9F16-A1A8468322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3E14E34-02E9-40D3-9F16-A1A8468322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43E14E34-02E9-40D3-9F16-A1A8468322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43E14E34-02E9-40D3-9F16-A1A8468322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9CC41A-1B26-4EAB-B5E8-F67890C5A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09CC41A-1B26-4EAB-B5E8-F67890C5A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109CC41A-1B26-4EAB-B5E8-F67890C5A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109CC41A-1B26-4EAB-B5E8-F67890C5A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38E525-96DC-45D0-A03F-245955900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5638E525-96DC-45D0-A03F-245955900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5638E525-96DC-45D0-A03F-245955900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5638E525-96DC-45D0-A03F-245955900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1066D8-E262-4614-B582-07EB8AE122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81066D8-E262-4614-B582-07EB8AE122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B81066D8-E262-4614-B582-07EB8AE122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B81066D8-E262-4614-B582-07EB8AE122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12C63A-FD57-4FC2-B25D-614993023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E512C63A-FD57-4FC2-B25D-614993023E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E512C63A-FD57-4FC2-B25D-614993023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E512C63A-FD57-4FC2-B25D-614993023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90C807-4869-4FD8-BCB3-7D9557B9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2790C807-4869-4FD8-BCB3-7D9557B9C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2790C807-4869-4FD8-BCB3-7D9557B9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2790C807-4869-4FD8-BCB3-7D9557B9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A1B6ED-6228-468C-92C3-7456380BB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51A1B6ED-6228-468C-92C3-7456380BB4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51A1B6ED-6228-468C-92C3-7456380BB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51A1B6ED-6228-468C-92C3-7456380BB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65EF53-69F4-4DB3-988E-02AA56C73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F765EF53-69F4-4DB3-988E-02AA56C73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F765EF53-69F4-4DB3-988E-02AA56C73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F765EF53-69F4-4DB3-988E-02AA56C73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數學函數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773889"/>
              </p:ext>
            </p:extLst>
          </p:nvPr>
        </p:nvGraphicFramePr>
        <p:xfrm>
          <a:off x="628650" y="1192307"/>
          <a:ext cx="7886700" cy="2725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957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199D55-FF9B-44C8-916C-8ED3E3C80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9199D55-FF9B-44C8-916C-8ED3E3C80A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39199D55-FF9B-44C8-916C-8ED3E3C80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39199D55-FF9B-44C8-916C-8ED3E3C80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9FCE96-03AA-4556-9D2A-9115364CFF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629FCE96-03AA-4556-9D2A-9115364CFF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629FCE96-03AA-4556-9D2A-9115364CFF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629FCE96-03AA-4556-9D2A-9115364CFF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LARGE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7529345" y="2976283"/>
            <a:ext cx="700255" cy="206188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92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SMALL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347011" y="2922495"/>
            <a:ext cx="770965" cy="21515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21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SUMPRODUCT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5172636" y="2947717"/>
            <a:ext cx="430305" cy="198895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09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TRANSPOSE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8" y="110546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494450" y="2502822"/>
            <a:ext cx="7934320" cy="3554507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73" y="2433357"/>
            <a:ext cx="5312009" cy="40378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4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SUMIF</a:t>
            </a:r>
            <a:r>
              <a:rPr lang="zh-TW" altLang="en-US" dirty="0" smtClean="0"/>
              <a:t>函數</a:t>
            </a:r>
            <a:endParaRPr lang="zh-TW" altLang="en-US" dirty="0"/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3" name="矩形 2"/>
          <p:cNvSpPr/>
          <p:nvPr/>
        </p:nvSpPr>
        <p:spPr>
          <a:xfrm>
            <a:off x="3128683" y="3012142"/>
            <a:ext cx="1228164" cy="25101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8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SUMIFS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3074895" y="3039035"/>
            <a:ext cx="762000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94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統計函數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33514"/>
              </p:ext>
            </p:extLst>
          </p:nvPr>
        </p:nvGraphicFramePr>
        <p:xfrm>
          <a:off x="628650" y="1296989"/>
          <a:ext cx="7886700" cy="2934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536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9AD25D-4D26-4CA0-825E-4795FC80EB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D99AD25D-4D26-4CA0-825E-4795FC80EB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D99AD25D-4D26-4CA0-825E-4795FC80EB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D99AD25D-4D26-4CA0-825E-4795FC80EB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C05C18-CF07-4837-A0D0-3B341927E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F2C05C18-CF07-4837-A0D0-3B341927E1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F2C05C18-CF07-4837-A0D0-3B341927E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F2C05C18-CF07-4837-A0D0-3B341927E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0E4544-0B86-4248-97BD-D20DFE3F1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7E0E4544-0B86-4248-97BD-D20DFE3F18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7E0E4544-0B86-4248-97BD-D20DFE3F1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7E0E4544-0B86-4248-97BD-D20DFE3F1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75A221-F3E8-46F2-9BBB-EBD7E429A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4775A221-F3E8-46F2-9BBB-EBD7E429AE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4775A221-F3E8-46F2-9BBB-EBD7E429A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4775A221-F3E8-46F2-9BBB-EBD7E429A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AVERAGEIF</a:t>
            </a:r>
            <a:r>
              <a:rPr lang="zh-TW" altLang="zh-TW" dirty="0" smtClean="0"/>
              <a:t>函數</a:t>
            </a:r>
            <a:endParaRPr lang="zh-TW" altLang="zh-TW" dirty="0">
              <a:effectLst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9" y="1105469"/>
            <a:ext cx="8245651" cy="5256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757082" y="2644588"/>
            <a:ext cx="1228163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5245" y="2537012"/>
            <a:ext cx="6015320" cy="4055851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1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AVERAGEIFS</a:t>
            </a:r>
            <a:r>
              <a:rPr lang="zh-TW" altLang="zh-TW" dirty="0" smtClean="0"/>
              <a:t>函數</a:t>
            </a:r>
            <a:endParaRPr lang="zh-TW" altLang="zh-TW" dirty="0">
              <a:effectLst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4" y="1105469"/>
            <a:ext cx="8245651" cy="5256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604684" y="2868971"/>
            <a:ext cx="753034" cy="20311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6028" y="2501154"/>
            <a:ext cx="7249776" cy="4106104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678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COUNT</a:t>
            </a:r>
            <a:r>
              <a:rPr lang="zh-TW" altLang="zh-TW" dirty="0" smtClean="0"/>
              <a:t>函數</a:t>
            </a:r>
            <a:endParaRPr lang="zh-TW" altLang="zh-TW" dirty="0">
              <a:effectLst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034118" y="2904564"/>
            <a:ext cx="860611" cy="206189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34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空大Excel">
  <a:themeElements>
    <a:clrScheme name="自訂 5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FFFFFF"/>
      </a:hlink>
      <a:folHlink>
        <a:srgbClr val="96A9A9"/>
      </a:folHlink>
    </a:clrScheme>
    <a:fontScheme name="自訂 1">
      <a:majorFont>
        <a:latin typeface="Times New Roman"/>
        <a:ea typeface="華康儷中黑"/>
        <a:cs typeface=""/>
      </a:majorFont>
      <a:minorFont>
        <a:latin typeface="Times New Roman"/>
        <a:ea typeface="華康儷中黑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空大Excel" id="{C05058AD-3AF9-49C7-9458-D18DC0EF25C9}" vid="{65883CC8-2537-4A9C-A118-74D4E349413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空大Excel</Template>
  <TotalTime>1130</TotalTime>
  <Words>134</Words>
  <Application>Microsoft Office PowerPoint</Application>
  <PresentationFormat>如螢幕大小 (4:3)</PresentationFormat>
  <Paragraphs>65</Paragraphs>
  <Slides>33</Slides>
  <Notes>1</Notes>
  <HiddenSlides>31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  <vt:variant>
        <vt:lpstr>自訂放映</vt:lpstr>
      </vt:variant>
      <vt:variant>
        <vt:i4>6</vt:i4>
      </vt:variant>
    </vt:vector>
  </HeadingPairs>
  <TitlesOfParts>
    <vt:vector size="47" baseType="lpstr">
      <vt:lpstr>華康新特黑體</vt:lpstr>
      <vt:lpstr>華康儷中黑</vt:lpstr>
      <vt:lpstr>新細明體</vt:lpstr>
      <vt:lpstr>Arial</vt:lpstr>
      <vt:lpstr>Calibri</vt:lpstr>
      <vt:lpstr>Times New Roman</vt:lpstr>
      <vt:lpstr>Wingdings</vt:lpstr>
      <vt:lpstr>空大Excel</vt:lpstr>
      <vt:lpstr>技術分析</vt:lpstr>
      <vt:lpstr>Excel進階函數</vt:lpstr>
      <vt:lpstr>數學函數</vt:lpstr>
      <vt:lpstr>SUMIF函數</vt:lpstr>
      <vt:lpstr>SUMIFS函數</vt:lpstr>
      <vt:lpstr>統計函數</vt:lpstr>
      <vt:lpstr>AVERAGEIF函數</vt:lpstr>
      <vt:lpstr>AVERAGEIFS函數</vt:lpstr>
      <vt:lpstr>COUNT函數</vt:lpstr>
      <vt:lpstr>COUNTA函數</vt:lpstr>
      <vt:lpstr>COUNTIF函數</vt:lpstr>
      <vt:lpstr>COUNTIFS函數</vt:lpstr>
      <vt:lpstr>查閱與參照函數</vt:lpstr>
      <vt:lpstr>ROW函數</vt:lpstr>
      <vt:lpstr>COLUMN函數</vt:lpstr>
      <vt:lpstr>VLOOKUP函數</vt:lpstr>
      <vt:lpstr>HLOOKUP函數</vt:lpstr>
      <vt:lpstr>INDEX函數</vt:lpstr>
      <vt:lpstr>INDIRECT函數</vt:lpstr>
      <vt:lpstr>MATCH函數</vt:lpstr>
      <vt:lpstr>OFFSET函數</vt:lpstr>
      <vt:lpstr>日期函數</vt:lpstr>
      <vt:lpstr>EDATE函數</vt:lpstr>
      <vt:lpstr>EOMONTH函數</vt:lpstr>
      <vt:lpstr>WEEKDAY函數</vt:lpstr>
      <vt:lpstr>邏輯函數</vt:lpstr>
      <vt:lpstr>ISERROR函數</vt:lpstr>
      <vt:lpstr>IFERROR函數</vt:lpstr>
      <vt:lpstr>陣列函數</vt:lpstr>
      <vt:lpstr>LARGE函數</vt:lpstr>
      <vt:lpstr>SMALL函數</vt:lpstr>
      <vt:lpstr>SUMPRODUCT函數</vt:lpstr>
      <vt:lpstr>TRANSPOSE函數</vt:lpstr>
      <vt:lpstr>數學函數</vt:lpstr>
      <vt:lpstr>統計函數</vt:lpstr>
      <vt:lpstr>日期函數</vt:lpstr>
      <vt:lpstr>邏輯函數</vt:lpstr>
      <vt:lpstr>陣列函數</vt:lpstr>
      <vt:lpstr>參照函數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104</cp:revision>
  <dcterms:created xsi:type="dcterms:W3CDTF">2017-03-24T06:56:54Z</dcterms:created>
  <dcterms:modified xsi:type="dcterms:W3CDTF">2017-08-28T10:46:19Z</dcterms:modified>
</cp:coreProperties>
</file>